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Oswald Medium"/>
      <p:regular r:id="rId15"/>
      <p:bold r:id="rId16"/>
    </p:embeddedFont>
    <p:embeddedFont>
      <p:font typeface="Fira Sans Extra Condensed Medium"/>
      <p:regular r:id="rId17"/>
      <p:bold r:id="rId18"/>
      <p:italic r:id="rId19"/>
      <p:boldItalic r:id="rId20"/>
    </p:embeddedFont>
    <p:embeddedFont>
      <p:font typeface="Oswald SemiBold"/>
      <p:regular r:id="rId21"/>
      <p:bold r:id="rId22"/>
    </p:embeddedFont>
    <p:embeddedFont>
      <p:font typeface="Oswald"/>
      <p:regular r:id="rId23"/>
      <p:bold r:id="rId24"/>
    </p:embeddedFont>
    <p:embeddedFont>
      <p:font typeface="Fira Sans Extra Condensed"/>
      <p:regular r:id="rId25"/>
      <p:bold r:id="rId26"/>
      <p:italic r:id="rId27"/>
      <p:boldItalic r:id="rId28"/>
    </p:embeddedFont>
    <p:embeddedFont>
      <p:font typeface="Fira Sans Extra Condensed SemiBold"/>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Italic.fntdata"/><Relationship Id="rId22" Type="http://schemas.openxmlformats.org/officeDocument/2006/relationships/font" Target="fonts/OswaldSemiBold-bold.fntdata"/><Relationship Id="rId21" Type="http://schemas.openxmlformats.org/officeDocument/2006/relationships/font" Target="fonts/OswaldSemiBold-regular.fntdata"/><Relationship Id="rId24" Type="http://schemas.openxmlformats.org/officeDocument/2006/relationships/font" Target="fonts/Oswald-bold.fntdata"/><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bold.fntdata"/><Relationship Id="rId25" Type="http://schemas.openxmlformats.org/officeDocument/2006/relationships/font" Target="fonts/FiraSansExtraCondensed-regular.fntdata"/><Relationship Id="rId28" Type="http://schemas.openxmlformats.org/officeDocument/2006/relationships/font" Target="fonts/FiraSansExtraCondensed-boldItalic.fntdata"/><Relationship Id="rId27" Type="http://schemas.openxmlformats.org/officeDocument/2006/relationships/font" Target="fonts/FiraSansExtraCondense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SemiBold-italic.fntdata"/><Relationship Id="rId30" Type="http://schemas.openxmlformats.org/officeDocument/2006/relationships/font" Target="fonts/FiraSansExtraCondensedSemiBold-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FiraSansExtraCondensedSemiBol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OswaldMedium-regular.fntdata"/><Relationship Id="rId14" Type="http://schemas.openxmlformats.org/officeDocument/2006/relationships/slide" Target="slides/slide9.xml"/><Relationship Id="rId17" Type="http://schemas.openxmlformats.org/officeDocument/2006/relationships/font" Target="fonts/FiraSansExtraCondensedMedium-regular.fntdata"/><Relationship Id="rId16" Type="http://schemas.openxmlformats.org/officeDocument/2006/relationships/font" Target="fonts/OswaldMedium-bold.fntdata"/><Relationship Id="rId19" Type="http://schemas.openxmlformats.org/officeDocument/2006/relationships/font" Target="fonts/FiraSansExtraCondensedMedium-italic.fntdata"/><Relationship Id="rId18" Type="http://schemas.openxmlformats.org/officeDocument/2006/relationships/font" Target="fonts/FiraSansExtraCondensed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e8bfc42e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e8bfc42e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e8bfc42e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e8bfc42e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f2044bc8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f2044bc8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f2044bc8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0f2044bc8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further back we go in time, the less similar a speech given by a president is likely to be to a speech given by Trump because both the everyday vernacular and the issues of the time have changed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Anthony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f2044bc8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f2044bc8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most frequent words were not helpful and neither were Trump</a:t>
            </a:r>
            <a:r>
              <a:rPr lang="en"/>
              <a:t>'s most common words, so we looked at words that are very commonly associated with phrases and words he's known to say </a:t>
            </a:r>
            <a:endParaRPr/>
          </a:p>
          <a:p>
            <a:pPr indent="0" lvl="0" marL="0" rtl="0" algn="l">
              <a:spcBef>
                <a:spcPts val="0"/>
              </a:spcBef>
              <a:spcAft>
                <a:spcPts val="0"/>
              </a:spcAft>
              <a:buNone/>
            </a:pPr>
            <a:r>
              <a:rPr lang="en"/>
              <a:t>Glory is as high as Eisenhower</a:t>
            </a:r>
            <a:endParaRPr/>
          </a:p>
          <a:p>
            <a:pPr indent="0" lvl="0" marL="0" rtl="0" algn="l">
              <a:spcBef>
                <a:spcPts val="0"/>
              </a:spcBef>
              <a:spcAft>
                <a:spcPts val="0"/>
              </a:spcAft>
              <a:buNone/>
            </a:pPr>
            <a:r>
              <a:rPr lang="en"/>
              <a:t>Immigration, and election are very high</a:t>
            </a:r>
            <a:endParaRPr/>
          </a:p>
          <a:p>
            <a:pPr indent="0" lvl="0" marL="0" rtl="0" algn="l">
              <a:spcBef>
                <a:spcPts val="0"/>
              </a:spcBef>
              <a:spcAft>
                <a:spcPts val="0"/>
              </a:spcAft>
              <a:buNone/>
            </a:pPr>
            <a:r>
              <a:rPr lang="en"/>
              <a:t>Crime is almost as high as Clinton (Monica Lewinsky) and George H.W. Bush </a:t>
            </a:r>
            <a:endParaRPr/>
          </a:p>
          <a:p>
            <a:pPr indent="0" lvl="0" marL="0" rtl="0" algn="l">
              <a:spcBef>
                <a:spcPts val="0"/>
              </a:spcBef>
              <a:spcAft>
                <a:spcPts val="0"/>
              </a:spcAft>
              <a:buNone/>
            </a:pPr>
            <a:r>
              <a:rPr lang="en"/>
              <a:t>Gas is surprisingly not as high as other presidents, but that might be because his presidency was during COVID-19 so that was the biggest topic at the time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f2044bc8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f2044bc8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ffbae16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ffbae16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Parthiv</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c8062564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c8062564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Trump</a:t>
            </a:r>
            <a:r>
              <a:rPr lang="en"/>
              <a:t>'s speeches do hold some distinctness compared to modern presidents that could be a reason why his followers are very fanatic compared to other presidents. From our analysis, Trump tends to speak more freely compared to other </a:t>
            </a:r>
            <a:r>
              <a:rPr lang="en"/>
              <a:t>presidents</a:t>
            </a:r>
            <a:r>
              <a:rPr lang="en"/>
              <a:t> and incorporates a lot of American pride in his speeches. This can be seen from his high lift scores for hot-button topics and patriotism-inducing words, high polarity and subjectivity scores compared to the other modern presidents, and his differing hot-button topics such as nationalism, immigration, and terrorism.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f2044bc8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f2044bc8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bit.ly/2Tynxth" TargetMode="External"/><Relationship Id="rId4" Type="http://schemas.openxmlformats.org/officeDocument/2006/relationships/hyperlink" Target="https://flaticon.com/" TargetMode="External"/><Relationship Id="rId5" Type="http://schemas.openxmlformats.org/officeDocument/2006/relationships/hyperlink" Target="https://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0" y="0"/>
            <a:ext cx="9144425" cy="5143625"/>
            <a:chOff x="0" y="0"/>
            <a:chExt cx="9144425" cy="5143625"/>
          </a:xfrm>
        </p:grpSpPr>
        <p:sp>
          <p:nvSpPr>
            <p:cNvPr id="10" name="Google Shape;10;p2"/>
            <p:cNvSpPr/>
            <p:nvPr/>
          </p:nvSpPr>
          <p:spPr>
            <a:xfrm>
              <a:off x="0" y="3907025"/>
              <a:ext cx="9144000" cy="1236600"/>
            </a:xfrm>
            <a:prstGeom prst="rect">
              <a:avLst/>
            </a:prstGeom>
            <a:solidFill>
              <a:srgbClr val="2E3B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5604099" y="0"/>
              <a:ext cx="3540326" cy="3922500"/>
              <a:chOff x="5604099" y="0"/>
              <a:chExt cx="3540326" cy="3922500"/>
            </a:xfrm>
          </p:grpSpPr>
          <p:sp>
            <p:nvSpPr>
              <p:cNvPr id="12" name="Google Shape;12;p2"/>
              <p:cNvSpPr/>
              <p:nvPr/>
            </p:nvSpPr>
            <p:spPr>
              <a:xfrm>
                <a:off x="5604125" y="0"/>
                <a:ext cx="3540300" cy="392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2"/>
              <p:cNvPicPr preferRelativeResize="0"/>
              <p:nvPr/>
            </p:nvPicPr>
            <p:blipFill rotWithShape="1">
              <a:blip r:embed="rId2">
                <a:alphaModFix amt="56000"/>
              </a:blip>
              <a:srcRect b="12565" l="0" r="51658" t="6626"/>
              <a:stretch/>
            </p:blipFill>
            <p:spPr>
              <a:xfrm rot="-5400000">
                <a:off x="5412987" y="191113"/>
                <a:ext cx="3922374" cy="3540149"/>
              </a:xfrm>
              <a:prstGeom prst="rect">
                <a:avLst/>
              </a:prstGeom>
              <a:noFill/>
              <a:ln>
                <a:noFill/>
              </a:ln>
            </p:spPr>
          </p:pic>
        </p:grpSp>
        <p:sp>
          <p:nvSpPr>
            <p:cNvPr id="14" name="Google Shape;14;p2"/>
            <p:cNvSpPr/>
            <p:nvPr/>
          </p:nvSpPr>
          <p:spPr>
            <a:xfrm>
              <a:off x="0" y="3616382"/>
              <a:ext cx="5604000" cy="309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646675" y="604100"/>
            <a:ext cx="4957500" cy="21054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SzPts val="5200"/>
              <a:buNone/>
              <a:defRPr sz="5200"/>
            </a:lvl1pPr>
            <a:lvl2pPr lvl="1">
              <a:lnSpc>
                <a:spcPct val="85000"/>
              </a:lnSpc>
              <a:spcBef>
                <a:spcPts val="0"/>
              </a:spcBef>
              <a:spcAft>
                <a:spcPts val="0"/>
              </a:spcAft>
              <a:buSzPts val="5200"/>
              <a:buNone/>
              <a:defRPr sz="5200"/>
            </a:lvl2pPr>
            <a:lvl3pPr lvl="2">
              <a:lnSpc>
                <a:spcPct val="85000"/>
              </a:lnSpc>
              <a:spcBef>
                <a:spcPts val="0"/>
              </a:spcBef>
              <a:spcAft>
                <a:spcPts val="0"/>
              </a:spcAft>
              <a:buSzPts val="5200"/>
              <a:buNone/>
              <a:defRPr sz="5200"/>
            </a:lvl3pPr>
            <a:lvl4pPr lvl="3">
              <a:lnSpc>
                <a:spcPct val="85000"/>
              </a:lnSpc>
              <a:spcBef>
                <a:spcPts val="0"/>
              </a:spcBef>
              <a:spcAft>
                <a:spcPts val="0"/>
              </a:spcAft>
              <a:buSzPts val="5200"/>
              <a:buNone/>
              <a:defRPr sz="5200"/>
            </a:lvl4pPr>
            <a:lvl5pPr lvl="4">
              <a:lnSpc>
                <a:spcPct val="85000"/>
              </a:lnSpc>
              <a:spcBef>
                <a:spcPts val="0"/>
              </a:spcBef>
              <a:spcAft>
                <a:spcPts val="0"/>
              </a:spcAft>
              <a:buSzPts val="5200"/>
              <a:buNone/>
              <a:defRPr sz="5200"/>
            </a:lvl5pPr>
            <a:lvl6pPr lvl="5">
              <a:lnSpc>
                <a:spcPct val="85000"/>
              </a:lnSpc>
              <a:spcBef>
                <a:spcPts val="0"/>
              </a:spcBef>
              <a:spcAft>
                <a:spcPts val="0"/>
              </a:spcAft>
              <a:buSzPts val="5200"/>
              <a:buNone/>
              <a:defRPr sz="5200"/>
            </a:lvl6pPr>
            <a:lvl7pPr lvl="6">
              <a:lnSpc>
                <a:spcPct val="85000"/>
              </a:lnSpc>
              <a:spcBef>
                <a:spcPts val="0"/>
              </a:spcBef>
              <a:spcAft>
                <a:spcPts val="0"/>
              </a:spcAft>
              <a:buSzPts val="5200"/>
              <a:buNone/>
              <a:defRPr sz="5200"/>
            </a:lvl7pPr>
            <a:lvl8pPr lvl="7">
              <a:lnSpc>
                <a:spcPct val="85000"/>
              </a:lnSpc>
              <a:spcBef>
                <a:spcPts val="0"/>
              </a:spcBef>
              <a:spcAft>
                <a:spcPts val="0"/>
              </a:spcAft>
              <a:buSzPts val="5200"/>
              <a:buNone/>
              <a:defRPr sz="5200"/>
            </a:lvl8pPr>
            <a:lvl9pPr lvl="8">
              <a:lnSpc>
                <a:spcPct val="85000"/>
              </a:lnSpc>
              <a:spcBef>
                <a:spcPts val="0"/>
              </a:spcBef>
              <a:spcAft>
                <a:spcPts val="0"/>
              </a:spcAft>
              <a:buSzPts val="5200"/>
              <a:buNone/>
              <a:defRPr sz="5200"/>
            </a:lvl9pPr>
          </a:lstStyle>
          <a:p/>
        </p:txBody>
      </p:sp>
      <p:sp>
        <p:nvSpPr>
          <p:cNvPr id="16" name="Google Shape;16;p2"/>
          <p:cNvSpPr txBox="1"/>
          <p:nvPr>
            <p:ph idx="1" type="subTitle"/>
          </p:nvPr>
        </p:nvSpPr>
        <p:spPr>
          <a:xfrm>
            <a:off x="690375" y="2785700"/>
            <a:ext cx="4353300" cy="309000"/>
          </a:xfrm>
          <a:prstGeom prst="rect">
            <a:avLst/>
          </a:prstGeom>
        </p:spPr>
        <p:txBody>
          <a:bodyPr anchorCtr="0" anchor="t" bIns="91425" lIns="91425" spcFirstLastPara="1" rIns="91425" wrap="square" tIns="0">
            <a:noAutofit/>
          </a:bodyPr>
          <a:lstStyle>
            <a:lvl1pPr lvl="0">
              <a:lnSpc>
                <a:spcPct val="100000"/>
              </a:lnSpc>
              <a:spcBef>
                <a:spcPts val="0"/>
              </a:spcBef>
              <a:spcAft>
                <a:spcPts val="0"/>
              </a:spcAft>
              <a:buSzPts val="2050"/>
              <a:buNone/>
              <a:defRPr sz="2050"/>
            </a:lvl1pPr>
            <a:lvl2pPr lvl="1">
              <a:lnSpc>
                <a:spcPct val="100000"/>
              </a:lnSpc>
              <a:spcBef>
                <a:spcPts val="0"/>
              </a:spcBef>
              <a:spcAft>
                <a:spcPts val="0"/>
              </a:spcAft>
              <a:buSzPts val="2050"/>
              <a:buNone/>
              <a:defRPr sz="2050"/>
            </a:lvl2pPr>
            <a:lvl3pPr lvl="2">
              <a:lnSpc>
                <a:spcPct val="100000"/>
              </a:lnSpc>
              <a:spcBef>
                <a:spcPts val="0"/>
              </a:spcBef>
              <a:spcAft>
                <a:spcPts val="0"/>
              </a:spcAft>
              <a:buSzPts val="2050"/>
              <a:buNone/>
              <a:defRPr sz="2050"/>
            </a:lvl3pPr>
            <a:lvl4pPr lvl="3">
              <a:lnSpc>
                <a:spcPct val="100000"/>
              </a:lnSpc>
              <a:spcBef>
                <a:spcPts val="0"/>
              </a:spcBef>
              <a:spcAft>
                <a:spcPts val="0"/>
              </a:spcAft>
              <a:buSzPts val="2050"/>
              <a:buNone/>
              <a:defRPr sz="2050"/>
            </a:lvl4pPr>
            <a:lvl5pPr lvl="4">
              <a:lnSpc>
                <a:spcPct val="100000"/>
              </a:lnSpc>
              <a:spcBef>
                <a:spcPts val="0"/>
              </a:spcBef>
              <a:spcAft>
                <a:spcPts val="0"/>
              </a:spcAft>
              <a:buSzPts val="2050"/>
              <a:buNone/>
              <a:defRPr sz="2050"/>
            </a:lvl5pPr>
            <a:lvl6pPr lvl="5">
              <a:lnSpc>
                <a:spcPct val="100000"/>
              </a:lnSpc>
              <a:spcBef>
                <a:spcPts val="0"/>
              </a:spcBef>
              <a:spcAft>
                <a:spcPts val="0"/>
              </a:spcAft>
              <a:buSzPts val="2050"/>
              <a:buNone/>
              <a:defRPr sz="2050"/>
            </a:lvl6pPr>
            <a:lvl7pPr lvl="6">
              <a:lnSpc>
                <a:spcPct val="100000"/>
              </a:lnSpc>
              <a:spcBef>
                <a:spcPts val="0"/>
              </a:spcBef>
              <a:spcAft>
                <a:spcPts val="0"/>
              </a:spcAft>
              <a:buSzPts val="2050"/>
              <a:buNone/>
              <a:defRPr sz="2050"/>
            </a:lvl7pPr>
            <a:lvl8pPr lvl="7">
              <a:lnSpc>
                <a:spcPct val="100000"/>
              </a:lnSpc>
              <a:spcBef>
                <a:spcPts val="0"/>
              </a:spcBef>
              <a:spcAft>
                <a:spcPts val="0"/>
              </a:spcAft>
              <a:buSzPts val="2050"/>
              <a:buNone/>
              <a:defRPr sz="2050"/>
            </a:lvl8pPr>
            <a:lvl9pPr lvl="8">
              <a:lnSpc>
                <a:spcPct val="100000"/>
              </a:lnSpc>
              <a:spcBef>
                <a:spcPts val="0"/>
              </a:spcBef>
              <a:spcAft>
                <a:spcPts val="0"/>
              </a:spcAft>
              <a:buSzPts val="2050"/>
              <a:buNone/>
              <a:defRPr sz="205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grpSp>
        <p:nvGrpSpPr>
          <p:cNvPr id="86" name="Google Shape;86;p11"/>
          <p:cNvGrpSpPr/>
          <p:nvPr/>
        </p:nvGrpSpPr>
        <p:grpSpPr>
          <a:xfrm>
            <a:off x="50" y="-125"/>
            <a:ext cx="9144000" cy="5143500"/>
            <a:chOff x="50" y="-125"/>
            <a:chExt cx="9144000" cy="5143500"/>
          </a:xfrm>
        </p:grpSpPr>
        <p:sp>
          <p:nvSpPr>
            <p:cNvPr id="87" name="Google Shape;87;p11"/>
            <p:cNvSpPr/>
            <p:nvPr/>
          </p:nvSpPr>
          <p:spPr>
            <a:xfrm>
              <a:off x="8599500" y="0"/>
              <a:ext cx="544500" cy="426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8054800" y="-125"/>
              <a:ext cx="544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1"/>
            <p:cNvPicPr preferRelativeResize="0"/>
            <p:nvPr/>
          </p:nvPicPr>
          <p:blipFill rotWithShape="1">
            <a:blip r:embed="rId2">
              <a:alphaModFix amt="56000"/>
            </a:blip>
            <a:srcRect b="80964" l="0" r="36608" t="6602"/>
            <a:stretch/>
          </p:blipFill>
          <p:spPr>
            <a:xfrm rot="-5400000">
              <a:off x="5755462" y="2299337"/>
              <a:ext cx="5143376" cy="544700"/>
            </a:xfrm>
            <a:prstGeom prst="rect">
              <a:avLst/>
            </a:prstGeom>
            <a:noFill/>
            <a:ln>
              <a:noFill/>
            </a:ln>
          </p:spPr>
        </p:pic>
        <p:sp>
          <p:nvSpPr>
            <p:cNvPr id="90" name="Google Shape;90;p11"/>
            <p:cNvSpPr/>
            <p:nvPr/>
          </p:nvSpPr>
          <p:spPr>
            <a:xfrm>
              <a:off x="50" y="4264375"/>
              <a:ext cx="9144000" cy="879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1"/>
          <p:cNvSpPr txBox="1"/>
          <p:nvPr>
            <p:ph hasCustomPrompt="1" type="title"/>
          </p:nvPr>
        </p:nvSpPr>
        <p:spPr>
          <a:xfrm>
            <a:off x="1148350" y="1102775"/>
            <a:ext cx="6149400" cy="1665900"/>
          </a:xfrm>
          <a:prstGeom prst="rect">
            <a:avLst/>
          </a:prstGeom>
        </p:spPr>
        <p:txBody>
          <a:bodyPr anchorCtr="0" anchor="t" bIns="91425" lIns="91425" spcFirstLastPara="1" rIns="91425" wrap="square" tIns="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92" name="Google Shape;92;p11"/>
          <p:cNvSpPr txBox="1"/>
          <p:nvPr>
            <p:ph idx="1" type="subTitle"/>
          </p:nvPr>
        </p:nvSpPr>
        <p:spPr>
          <a:xfrm>
            <a:off x="1148350" y="2754025"/>
            <a:ext cx="6149400" cy="649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93" name="Shape 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4" name="Shape 94"/>
        <p:cNvGrpSpPr/>
        <p:nvPr/>
      </p:nvGrpSpPr>
      <p:grpSpPr>
        <a:xfrm>
          <a:off x="0" y="0"/>
          <a:ext cx="0" cy="0"/>
          <a:chOff x="0" y="0"/>
          <a:chExt cx="0" cy="0"/>
        </a:xfrm>
      </p:grpSpPr>
      <p:grpSp>
        <p:nvGrpSpPr>
          <p:cNvPr id="95" name="Google Shape;95;p13"/>
          <p:cNvGrpSpPr/>
          <p:nvPr/>
        </p:nvGrpSpPr>
        <p:grpSpPr>
          <a:xfrm>
            <a:off x="0" y="-125"/>
            <a:ext cx="9144109" cy="5143520"/>
            <a:chOff x="0" y="-125"/>
            <a:chExt cx="9144109" cy="5143520"/>
          </a:xfrm>
        </p:grpSpPr>
        <p:sp>
          <p:nvSpPr>
            <p:cNvPr id="96" name="Google Shape;96;p13"/>
            <p:cNvSpPr/>
            <p:nvPr/>
          </p:nvSpPr>
          <p:spPr>
            <a:xfrm>
              <a:off x="8599500" y="-125"/>
              <a:ext cx="5445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0" y="4598875"/>
              <a:ext cx="47487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3"/>
            <p:cNvGrpSpPr/>
            <p:nvPr/>
          </p:nvGrpSpPr>
          <p:grpSpPr>
            <a:xfrm>
              <a:off x="4709898" y="4598696"/>
              <a:ext cx="4434211" cy="544700"/>
              <a:chOff x="4000500" y="4598700"/>
              <a:chExt cx="5143500" cy="544700"/>
            </a:xfrm>
          </p:grpSpPr>
          <p:sp>
            <p:nvSpPr>
              <p:cNvPr id="99" name="Google Shape;99;p13"/>
              <p:cNvSpPr/>
              <p:nvPr/>
            </p:nvSpPr>
            <p:spPr>
              <a:xfrm rot="5400000">
                <a:off x="6300000" y="2299400"/>
                <a:ext cx="544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3"/>
              <p:cNvPicPr preferRelativeResize="0"/>
              <p:nvPr/>
            </p:nvPicPr>
            <p:blipFill rotWithShape="1">
              <a:blip r:embed="rId2">
                <a:alphaModFix amt="56000"/>
              </a:blip>
              <a:srcRect b="80964" l="0" r="36608" t="6602"/>
              <a:stretch/>
            </p:blipFill>
            <p:spPr>
              <a:xfrm>
                <a:off x="4000624" y="4598700"/>
                <a:ext cx="5143376" cy="544700"/>
              </a:xfrm>
              <a:prstGeom prst="rect">
                <a:avLst/>
              </a:prstGeom>
              <a:noFill/>
              <a:ln>
                <a:noFill/>
              </a:ln>
            </p:spPr>
          </p:pic>
        </p:grpSp>
      </p:grpSp>
      <p:sp>
        <p:nvSpPr>
          <p:cNvPr id="101" name="Google Shape;101;p13"/>
          <p:cNvSpPr txBox="1"/>
          <p:nvPr>
            <p:ph type="title"/>
          </p:nvPr>
        </p:nvSpPr>
        <p:spPr>
          <a:xfrm>
            <a:off x="924600" y="539525"/>
            <a:ext cx="7294800" cy="478200"/>
          </a:xfrm>
          <a:prstGeom prst="rect">
            <a:avLst/>
          </a:prstGeom>
        </p:spPr>
        <p:txBody>
          <a:bodyPr anchorCtr="0" anchor="t" bIns="91425" lIns="91425" spcFirstLastPara="1" rIns="91425"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2" name="Google Shape;102;p13"/>
          <p:cNvSpPr txBox="1"/>
          <p:nvPr>
            <p:ph idx="1" type="subTitle"/>
          </p:nvPr>
        </p:nvSpPr>
        <p:spPr>
          <a:xfrm>
            <a:off x="1994300" y="2049414"/>
            <a:ext cx="2175600" cy="44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03" name="Google Shape;103;p13"/>
          <p:cNvSpPr txBox="1"/>
          <p:nvPr>
            <p:ph idx="2" type="subTitle"/>
          </p:nvPr>
        </p:nvSpPr>
        <p:spPr>
          <a:xfrm>
            <a:off x="1994300" y="1619163"/>
            <a:ext cx="2175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104" name="Google Shape;104;p13"/>
          <p:cNvSpPr txBox="1"/>
          <p:nvPr>
            <p:ph hasCustomPrompt="1" idx="3" type="title"/>
          </p:nvPr>
        </p:nvSpPr>
        <p:spPr>
          <a:xfrm>
            <a:off x="1013700" y="1610025"/>
            <a:ext cx="910200" cy="910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1pPr>
            <a:lvl2pPr lvl="1"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2pPr>
            <a:lvl3pPr lvl="2"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3pPr>
            <a:lvl4pPr lvl="3"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4pPr>
            <a:lvl5pPr lvl="4"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5pPr>
            <a:lvl6pPr lvl="5"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6pPr>
            <a:lvl7pPr lvl="6"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7pPr>
            <a:lvl8pPr lvl="7"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8pPr>
            <a:lvl9pPr lvl="8"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9pPr>
          </a:lstStyle>
          <a:p>
            <a:r>
              <a:t>xx%</a:t>
            </a:r>
          </a:p>
        </p:txBody>
      </p:sp>
      <p:sp>
        <p:nvSpPr>
          <p:cNvPr id="105" name="Google Shape;105;p13"/>
          <p:cNvSpPr txBox="1"/>
          <p:nvPr>
            <p:ph hasCustomPrompt="1" idx="4" type="title"/>
          </p:nvPr>
        </p:nvSpPr>
        <p:spPr>
          <a:xfrm>
            <a:off x="1013700" y="2980200"/>
            <a:ext cx="910200" cy="910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1pPr>
            <a:lvl2pPr lvl="1"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2pPr>
            <a:lvl3pPr lvl="2"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3pPr>
            <a:lvl4pPr lvl="3"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4pPr>
            <a:lvl5pPr lvl="4"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5pPr>
            <a:lvl6pPr lvl="5"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6pPr>
            <a:lvl7pPr lvl="6"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7pPr>
            <a:lvl8pPr lvl="7"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8pPr>
            <a:lvl9pPr lvl="8"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9pPr>
          </a:lstStyle>
          <a:p>
            <a:r>
              <a:t>xx%</a:t>
            </a:r>
          </a:p>
        </p:txBody>
      </p:sp>
      <p:sp>
        <p:nvSpPr>
          <p:cNvPr id="106" name="Google Shape;106;p13"/>
          <p:cNvSpPr txBox="1"/>
          <p:nvPr>
            <p:ph hasCustomPrompt="1" idx="5" type="title"/>
          </p:nvPr>
        </p:nvSpPr>
        <p:spPr>
          <a:xfrm>
            <a:off x="4709850" y="1610025"/>
            <a:ext cx="910200" cy="910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1pPr>
            <a:lvl2pPr lvl="1"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2pPr>
            <a:lvl3pPr lvl="2"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3pPr>
            <a:lvl4pPr lvl="3"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4pPr>
            <a:lvl5pPr lvl="4"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5pPr>
            <a:lvl6pPr lvl="5"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6pPr>
            <a:lvl7pPr lvl="6"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7pPr>
            <a:lvl8pPr lvl="7"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8pPr>
            <a:lvl9pPr lvl="8"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9pPr>
          </a:lstStyle>
          <a:p>
            <a:r>
              <a:t>xx%</a:t>
            </a:r>
          </a:p>
        </p:txBody>
      </p:sp>
      <p:sp>
        <p:nvSpPr>
          <p:cNvPr id="107" name="Google Shape;107;p13"/>
          <p:cNvSpPr txBox="1"/>
          <p:nvPr>
            <p:ph hasCustomPrompt="1" idx="6" type="title"/>
          </p:nvPr>
        </p:nvSpPr>
        <p:spPr>
          <a:xfrm>
            <a:off x="4709850" y="2980200"/>
            <a:ext cx="910200" cy="910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1pPr>
            <a:lvl2pPr lvl="1"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2pPr>
            <a:lvl3pPr lvl="2"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3pPr>
            <a:lvl4pPr lvl="3"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4pPr>
            <a:lvl5pPr lvl="4"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5pPr>
            <a:lvl6pPr lvl="5"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6pPr>
            <a:lvl7pPr lvl="6"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7pPr>
            <a:lvl8pPr lvl="7"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8pPr>
            <a:lvl9pPr lvl="8" rtl="0" algn="ctr">
              <a:spcBef>
                <a:spcPts val="0"/>
              </a:spcBef>
              <a:spcAft>
                <a:spcPts val="0"/>
              </a:spcAft>
              <a:buClr>
                <a:schemeClr val="lt1"/>
              </a:buClr>
              <a:buSzPts val="3700"/>
              <a:buFont typeface="Oswald Medium"/>
              <a:buNone/>
              <a:defRPr b="0" sz="3700">
                <a:solidFill>
                  <a:schemeClr val="lt1"/>
                </a:solidFill>
                <a:latin typeface="Oswald Medium"/>
                <a:ea typeface="Oswald Medium"/>
                <a:cs typeface="Oswald Medium"/>
                <a:sym typeface="Oswald Medium"/>
              </a:defRPr>
            </a:lvl9pPr>
          </a:lstStyle>
          <a:p>
            <a:r>
              <a:t>xx%</a:t>
            </a:r>
          </a:p>
        </p:txBody>
      </p:sp>
      <p:sp>
        <p:nvSpPr>
          <p:cNvPr id="108" name="Google Shape;108;p13"/>
          <p:cNvSpPr txBox="1"/>
          <p:nvPr>
            <p:ph idx="7" type="subTitle"/>
          </p:nvPr>
        </p:nvSpPr>
        <p:spPr>
          <a:xfrm>
            <a:off x="1994300" y="3419564"/>
            <a:ext cx="2175600" cy="44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09" name="Google Shape;109;p13"/>
          <p:cNvSpPr txBox="1"/>
          <p:nvPr>
            <p:ph idx="8" type="subTitle"/>
          </p:nvPr>
        </p:nvSpPr>
        <p:spPr>
          <a:xfrm>
            <a:off x="1994300" y="2989313"/>
            <a:ext cx="2175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110" name="Google Shape;110;p13"/>
          <p:cNvSpPr txBox="1"/>
          <p:nvPr>
            <p:ph idx="9" type="subTitle"/>
          </p:nvPr>
        </p:nvSpPr>
        <p:spPr>
          <a:xfrm>
            <a:off x="5690450" y="2049414"/>
            <a:ext cx="2175600" cy="44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11" name="Google Shape;111;p13"/>
          <p:cNvSpPr txBox="1"/>
          <p:nvPr>
            <p:ph idx="13" type="subTitle"/>
          </p:nvPr>
        </p:nvSpPr>
        <p:spPr>
          <a:xfrm>
            <a:off x="5690450" y="1619163"/>
            <a:ext cx="2175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112" name="Google Shape;112;p13"/>
          <p:cNvSpPr txBox="1"/>
          <p:nvPr>
            <p:ph idx="14" type="subTitle"/>
          </p:nvPr>
        </p:nvSpPr>
        <p:spPr>
          <a:xfrm>
            <a:off x="5690450" y="3419564"/>
            <a:ext cx="2175600" cy="44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13" name="Google Shape;113;p13"/>
          <p:cNvSpPr txBox="1"/>
          <p:nvPr>
            <p:ph idx="15" type="subTitle"/>
          </p:nvPr>
        </p:nvSpPr>
        <p:spPr>
          <a:xfrm>
            <a:off x="5690450" y="2989313"/>
            <a:ext cx="2175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14" name="Shape 114"/>
        <p:cNvGrpSpPr/>
        <p:nvPr/>
      </p:nvGrpSpPr>
      <p:grpSpPr>
        <a:xfrm>
          <a:off x="0" y="0"/>
          <a:ext cx="0" cy="0"/>
          <a:chOff x="0" y="0"/>
          <a:chExt cx="0" cy="0"/>
        </a:xfrm>
      </p:grpSpPr>
      <p:grpSp>
        <p:nvGrpSpPr>
          <p:cNvPr id="115" name="Google Shape;115;p14"/>
          <p:cNvGrpSpPr/>
          <p:nvPr/>
        </p:nvGrpSpPr>
        <p:grpSpPr>
          <a:xfrm>
            <a:off x="0" y="-1250"/>
            <a:ext cx="9157324" cy="5144625"/>
            <a:chOff x="0" y="-1250"/>
            <a:chExt cx="9157324" cy="5144625"/>
          </a:xfrm>
        </p:grpSpPr>
        <p:sp>
          <p:nvSpPr>
            <p:cNvPr id="116" name="Google Shape;116;p14"/>
            <p:cNvSpPr/>
            <p:nvPr/>
          </p:nvSpPr>
          <p:spPr>
            <a:xfrm rot="5400000">
              <a:off x="6234525" y="1682950"/>
              <a:ext cx="4600800" cy="123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4"/>
            <p:cNvPicPr preferRelativeResize="0"/>
            <p:nvPr/>
          </p:nvPicPr>
          <p:blipFill rotWithShape="1">
            <a:blip r:embed="rId2">
              <a:alphaModFix amt="56000"/>
            </a:blip>
            <a:srcRect b="65125" l="0" r="36608" t="6601"/>
            <a:stretch/>
          </p:blipFill>
          <p:spPr>
            <a:xfrm rot="-5400000">
              <a:off x="5966337" y="1952388"/>
              <a:ext cx="5143376" cy="1238599"/>
            </a:xfrm>
            <a:prstGeom prst="rect">
              <a:avLst/>
            </a:prstGeom>
            <a:noFill/>
            <a:ln>
              <a:noFill/>
            </a:ln>
          </p:spPr>
        </p:pic>
        <p:sp>
          <p:nvSpPr>
            <p:cNvPr id="118" name="Google Shape;118;p14"/>
            <p:cNvSpPr/>
            <p:nvPr/>
          </p:nvSpPr>
          <p:spPr>
            <a:xfrm>
              <a:off x="0" y="4598875"/>
              <a:ext cx="59652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5965200" y="4598875"/>
              <a:ext cx="3192000" cy="54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4"/>
          <p:cNvSpPr txBox="1"/>
          <p:nvPr>
            <p:ph type="title"/>
          </p:nvPr>
        </p:nvSpPr>
        <p:spPr>
          <a:xfrm>
            <a:off x="713225" y="3692200"/>
            <a:ext cx="3937500" cy="478200"/>
          </a:xfrm>
          <a:prstGeom prst="rect">
            <a:avLst/>
          </a:prstGeom>
        </p:spPr>
        <p:txBody>
          <a:bodyPr anchorCtr="0" anchor="t" bIns="91425" lIns="91425" spcFirstLastPara="1" rIns="91425" wrap="square" tIns="0">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121" name="Google Shape;121;p14"/>
          <p:cNvSpPr txBox="1"/>
          <p:nvPr>
            <p:ph idx="1" type="subTitle"/>
          </p:nvPr>
        </p:nvSpPr>
        <p:spPr>
          <a:xfrm>
            <a:off x="713225" y="1863025"/>
            <a:ext cx="6168600" cy="176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3700"/>
              <a:buNone/>
              <a:defRPr sz="3400"/>
            </a:lvl1pPr>
            <a:lvl2pPr lvl="1" rtl="0">
              <a:lnSpc>
                <a:spcPct val="100000"/>
              </a:lnSpc>
              <a:spcBef>
                <a:spcPts val="0"/>
              </a:spcBef>
              <a:spcAft>
                <a:spcPts val="0"/>
              </a:spcAft>
              <a:buSzPts val="3700"/>
              <a:buNone/>
              <a:defRPr sz="3700"/>
            </a:lvl2pPr>
            <a:lvl3pPr lvl="2" rtl="0">
              <a:lnSpc>
                <a:spcPct val="100000"/>
              </a:lnSpc>
              <a:spcBef>
                <a:spcPts val="0"/>
              </a:spcBef>
              <a:spcAft>
                <a:spcPts val="0"/>
              </a:spcAft>
              <a:buSzPts val="3700"/>
              <a:buNone/>
              <a:defRPr sz="3700"/>
            </a:lvl3pPr>
            <a:lvl4pPr lvl="3" rtl="0">
              <a:lnSpc>
                <a:spcPct val="100000"/>
              </a:lnSpc>
              <a:spcBef>
                <a:spcPts val="0"/>
              </a:spcBef>
              <a:spcAft>
                <a:spcPts val="0"/>
              </a:spcAft>
              <a:buSzPts val="3700"/>
              <a:buNone/>
              <a:defRPr sz="3700"/>
            </a:lvl4pPr>
            <a:lvl5pPr lvl="4" rtl="0">
              <a:lnSpc>
                <a:spcPct val="100000"/>
              </a:lnSpc>
              <a:spcBef>
                <a:spcPts val="0"/>
              </a:spcBef>
              <a:spcAft>
                <a:spcPts val="0"/>
              </a:spcAft>
              <a:buSzPts val="3700"/>
              <a:buNone/>
              <a:defRPr sz="3700"/>
            </a:lvl5pPr>
            <a:lvl6pPr lvl="5" rtl="0">
              <a:lnSpc>
                <a:spcPct val="100000"/>
              </a:lnSpc>
              <a:spcBef>
                <a:spcPts val="0"/>
              </a:spcBef>
              <a:spcAft>
                <a:spcPts val="0"/>
              </a:spcAft>
              <a:buSzPts val="3700"/>
              <a:buNone/>
              <a:defRPr sz="3700"/>
            </a:lvl6pPr>
            <a:lvl7pPr lvl="6" rtl="0">
              <a:lnSpc>
                <a:spcPct val="100000"/>
              </a:lnSpc>
              <a:spcBef>
                <a:spcPts val="0"/>
              </a:spcBef>
              <a:spcAft>
                <a:spcPts val="0"/>
              </a:spcAft>
              <a:buSzPts val="3700"/>
              <a:buNone/>
              <a:defRPr sz="3700"/>
            </a:lvl7pPr>
            <a:lvl8pPr lvl="7" rtl="0">
              <a:lnSpc>
                <a:spcPct val="100000"/>
              </a:lnSpc>
              <a:spcBef>
                <a:spcPts val="0"/>
              </a:spcBef>
              <a:spcAft>
                <a:spcPts val="0"/>
              </a:spcAft>
              <a:buSzPts val="3700"/>
              <a:buNone/>
              <a:defRPr sz="3700"/>
            </a:lvl8pPr>
            <a:lvl9pPr lvl="8" rtl="0">
              <a:lnSpc>
                <a:spcPct val="100000"/>
              </a:lnSpc>
              <a:spcBef>
                <a:spcPts val="0"/>
              </a:spcBef>
              <a:spcAft>
                <a:spcPts val="0"/>
              </a:spcAft>
              <a:buSzPts val="3700"/>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122" name="Shape 122"/>
        <p:cNvGrpSpPr/>
        <p:nvPr/>
      </p:nvGrpSpPr>
      <p:grpSpPr>
        <a:xfrm>
          <a:off x="0" y="0"/>
          <a:ext cx="0" cy="0"/>
          <a:chOff x="0" y="0"/>
          <a:chExt cx="0" cy="0"/>
        </a:xfrm>
      </p:grpSpPr>
      <p:grpSp>
        <p:nvGrpSpPr>
          <p:cNvPr id="123" name="Google Shape;123;p15"/>
          <p:cNvGrpSpPr/>
          <p:nvPr/>
        </p:nvGrpSpPr>
        <p:grpSpPr>
          <a:xfrm>
            <a:off x="0" y="0"/>
            <a:ext cx="9144000" cy="5143675"/>
            <a:chOff x="0" y="0"/>
            <a:chExt cx="9144000" cy="5143675"/>
          </a:xfrm>
        </p:grpSpPr>
        <p:sp>
          <p:nvSpPr>
            <p:cNvPr id="124" name="Google Shape;124;p15"/>
            <p:cNvSpPr/>
            <p:nvPr/>
          </p:nvSpPr>
          <p:spPr>
            <a:xfrm>
              <a:off x="0" y="4599175"/>
              <a:ext cx="9144000" cy="544500"/>
            </a:xfrm>
            <a:prstGeom prst="rect">
              <a:avLst/>
            </a:prstGeom>
            <a:solidFill>
              <a:srgbClr val="2E3B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8599500" y="0"/>
              <a:ext cx="544500" cy="405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0" y="4054675"/>
              <a:ext cx="4628400" cy="54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15"/>
            <p:cNvPicPr preferRelativeResize="0"/>
            <p:nvPr/>
          </p:nvPicPr>
          <p:blipFill rotWithShape="1">
            <a:blip r:embed="rId2">
              <a:alphaModFix amt="56000"/>
            </a:blip>
            <a:srcRect b="80964" l="21590" r="36609" t="6602"/>
            <a:stretch/>
          </p:blipFill>
          <p:spPr>
            <a:xfrm rot="-5400000">
              <a:off x="6844841" y="1754461"/>
              <a:ext cx="4053617" cy="544700"/>
            </a:xfrm>
            <a:prstGeom prst="rect">
              <a:avLst/>
            </a:prstGeom>
            <a:noFill/>
            <a:ln>
              <a:noFill/>
            </a:ln>
          </p:spPr>
        </p:pic>
        <p:pic>
          <p:nvPicPr>
            <p:cNvPr id="128" name="Google Shape;128;p15"/>
            <p:cNvPicPr preferRelativeResize="0"/>
            <p:nvPr/>
          </p:nvPicPr>
          <p:blipFill rotWithShape="1">
            <a:blip r:embed="rId2">
              <a:alphaModFix amt="56000"/>
            </a:blip>
            <a:srcRect b="80964" l="0" r="36608" t="6602"/>
            <a:stretch/>
          </p:blipFill>
          <p:spPr>
            <a:xfrm>
              <a:off x="0" y="4054675"/>
              <a:ext cx="5143376" cy="544700"/>
            </a:xfrm>
            <a:prstGeom prst="rect">
              <a:avLst/>
            </a:prstGeom>
            <a:noFill/>
            <a:ln>
              <a:noFill/>
            </a:ln>
          </p:spPr>
        </p:pic>
        <p:sp>
          <p:nvSpPr>
            <p:cNvPr id="129" name="Google Shape;129;p15"/>
            <p:cNvSpPr/>
            <p:nvPr/>
          </p:nvSpPr>
          <p:spPr>
            <a:xfrm>
              <a:off x="4572000" y="4054575"/>
              <a:ext cx="4572000" cy="54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5"/>
          <p:cNvSpPr txBox="1"/>
          <p:nvPr>
            <p:ph type="title"/>
          </p:nvPr>
        </p:nvSpPr>
        <p:spPr>
          <a:xfrm>
            <a:off x="2274050" y="1330753"/>
            <a:ext cx="5682600" cy="987900"/>
          </a:xfrm>
          <a:prstGeom prst="rect">
            <a:avLst/>
          </a:prstGeom>
        </p:spPr>
        <p:txBody>
          <a:bodyPr anchorCtr="0" anchor="t" bIns="91425" lIns="91425" spcFirstLastPara="1" rIns="91425" wrap="square" tIns="0">
            <a:noAutofit/>
          </a:bodyPr>
          <a:lstStyle>
            <a:lvl1pPr lvl="0" rtl="0">
              <a:spcBef>
                <a:spcPts val="0"/>
              </a:spcBef>
              <a:spcAft>
                <a:spcPts val="0"/>
              </a:spcAft>
              <a:buSzPts val="6900"/>
              <a:buNone/>
              <a:defRPr sz="6900"/>
            </a:lvl1pPr>
            <a:lvl2pPr lvl="1" rtl="0">
              <a:spcBef>
                <a:spcPts val="0"/>
              </a:spcBef>
              <a:spcAft>
                <a:spcPts val="0"/>
              </a:spcAft>
              <a:buSzPts val="6900"/>
              <a:buNone/>
              <a:defRPr sz="6900"/>
            </a:lvl2pPr>
            <a:lvl3pPr lvl="2" rtl="0">
              <a:spcBef>
                <a:spcPts val="0"/>
              </a:spcBef>
              <a:spcAft>
                <a:spcPts val="0"/>
              </a:spcAft>
              <a:buSzPts val="6900"/>
              <a:buNone/>
              <a:defRPr sz="6900"/>
            </a:lvl3pPr>
            <a:lvl4pPr lvl="3" rtl="0">
              <a:spcBef>
                <a:spcPts val="0"/>
              </a:spcBef>
              <a:spcAft>
                <a:spcPts val="0"/>
              </a:spcAft>
              <a:buSzPts val="6900"/>
              <a:buNone/>
              <a:defRPr sz="6900"/>
            </a:lvl4pPr>
            <a:lvl5pPr lvl="4" rtl="0">
              <a:spcBef>
                <a:spcPts val="0"/>
              </a:spcBef>
              <a:spcAft>
                <a:spcPts val="0"/>
              </a:spcAft>
              <a:buSzPts val="6900"/>
              <a:buNone/>
              <a:defRPr sz="6900"/>
            </a:lvl5pPr>
            <a:lvl6pPr lvl="5" rtl="0">
              <a:spcBef>
                <a:spcPts val="0"/>
              </a:spcBef>
              <a:spcAft>
                <a:spcPts val="0"/>
              </a:spcAft>
              <a:buSzPts val="6900"/>
              <a:buNone/>
              <a:defRPr sz="6900"/>
            </a:lvl6pPr>
            <a:lvl7pPr lvl="6" rtl="0">
              <a:spcBef>
                <a:spcPts val="0"/>
              </a:spcBef>
              <a:spcAft>
                <a:spcPts val="0"/>
              </a:spcAft>
              <a:buSzPts val="6900"/>
              <a:buNone/>
              <a:defRPr sz="6900"/>
            </a:lvl7pPr>
            <a:lvl8pPr lvl="7" rtl="0">
              <a:spcBef>
                <a:spcPts val="0"/>
              </a:spcBef>
              <a:spcAft>
                <a:spcPts val="0"/>
              </a:spcAft>
              <a:buSzPts val="6900"/>
              <a:buNone/>
              <a:defRPr sz="6900"/>
            </a:lvl8pPr>
            <a:lvl9pPr lvl="8" rtl="0">
              <a:spcBef>
                <a:spcPts val="0"/>
              </a:spcBef>
              <a:spcAft>
                <a:spcPts val="0"/>
              </a:spcAft>
              <a:buSzPts val="6900"/>
              <a:buNone/>
              <a:defRPr sz="6900"/>
            </a:lvl9pPr>
          </a:lstStyle>
          <a:p/>
        </p:txBody>
      </p:sp>
      <p:sp>
        <p:nvSpPr>
          <p:cNvPr id="131" name="Google Shape;131;p15"/>
          <p:cNvSpPr txBox="1"/>
          <p:nvPr>
            <p:ph hasCustomPrompt="1" idx="2" type="title"/>
          </p:nvPr>
        </p:nvSpPr>
        <p:spPr>
          <a:xfrm>
            <a:off x="1012800" y="1451200"/>
            <a:ext cx="1149000" cy="1149000"/>
          </a:xfrm>
          <a:prstGeom prst="rect">
            <a:avLst/>
          </a:prstGeom>
          <a:solidFill>
            <a:schemeClr val="accent2"/>
          </a:solidFill>
        </p:spPr>
        <p:txBody>
          <a:bodyPr anchorCtr="0" anchor="ctr" bIns="91425" lIns="91425" spcFirstLastPara="1" rIns="91425" wrap="square" tIns="137150">
            <a:noAutofit/>
          </a:bodyPr>
          <a:lstStyle>
            <a:lvl1pPr lvl="0"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1pPr>
            <a:lvl2pPr lvl="1"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2pPr>
            <a:lvl3pPr lvl="2"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3pPr>
            <a:lvl4pPr lvl="3"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4pPr>
            <a:lvl5pPr lvl="4"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5pPr>
            <a:lvl6pPr lvl="5"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6pPr>
            <a:lvl7pPr lvl="6"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7pPr>
            <a:lvl8pPr lvl="7"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8pPr>
            <a:lvl9pPr lvl="8"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9pPr>
          </a:lstStyle>
          <a:p>
            <a:r>
              <a:t>xx%</a:t>
            </a:r>
          </a:p>
        </p:txBody>
      </p:sp>
      <p:sp>
        <p:nvSpPr>
          <p:cNvPr id="132" name="Google Shape;132;p15"/>
          <p:cNvSpPr txBox="1"/>
          <p:nvPr>
            <p:ph idx="1" type="subTitle"/>
          </p:nvPr>
        </p:nvSpPr>
        <p:spPr>
          <a:xfrm>
            <a:off x="2274050" y="2344600"/>
            <a:ext cx="5682600" cy="3864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50"/>
              <a:buNone/>
              <a:defRPr sz="2050"/>
            </a:lvl1pPr>
            <a:lvl2pPr lvl="1" rtl="0">
              <a:lnSpc>
                <a:spcPct val="100000"/>
              </a:lnSpc>
              <a:spcBef>
                <a:spcPts val="0"/>
              </a:spcBef>
              <a:spcAft>
                <a:spcPts val="0"/>
              </a:spcAft>
              <a:buSzPts val="2050"/>
              <a:buNone/>
              <a:defRPr sz="2050"/>
            </a:lvl2pPr>
            <a:lvl3pPr lvl="2" rtl="0">
              <a:lnSpc>
                <a:spcPct val="100000"/>
              </a:lnSpc>
              <a:spcBef>
                <a:spcPts val="0"/>
              </a:spcBef>
              <a:spcAft>
                <a:spcPts val="0"/>
              </a:spcAft>
              <a:buSzPts val="2050"/>
              <a:buNone/>
              <a:defRPr sz="2050"/>
            </a:lvl3pPr>
            <a:lvl4pPr lvl="3" rtl="0">
              <a:lnSpc>
                <a:spcPct val="100000"/>
              </a:lnSpc>
              <a:spcBef>
                <a:spcPts val="0"/>
              </a:spcBef>
              <a:spcAft>
                <a:spcPts val="0"/>
              </a:spcAft>
              <a:buSzPts val="2050"/>
              <a:buNone/>
              <a:defRPr sz="2050"/>
            </a:lvl4pPr>
            <a:lvl5pPr lvl="4" rtl="0">
              <a:lnSpc>
                <a:spcPct val="100000"/>
              </a:lnSpc>
              <a:spcBef>
                <a:spcPts val="0"/>
              </a:spcBef>
              <a:spcAft>
                <a:spcPts val="0"/>
              </a:spcAft>
              <a:buSzPts val="2050"/>
              <a:buNone/>
              <a:defRPr sz="2050"/>
            </a:lvl5pPr>
            <a:lvl6pPr lvl="5" rtl="0">
              <a:lnSpc>
                <a:spcPct val="100000"/>
              </a:lnSpc>
              <a:spcBef>
                <a:spcPts val="0"/>
              </a:spcBef>
              <a:spcAft>
                <a:spcPts val="0"/>
              </a:spcAft>
              <a:buSzPts val="2050"/>
              <a:buNone/>
              <a:defRPr sz="2050"/>
            </a:lvl6pPr>
            <a:lvl7pPr lvl="6" rtl="0">
              <a:lnSpc>
                <a:spcPct val="100000"/>
              </a:lnSpc>
              <a:spcBef>
                <a:spcPts val="0"/>
              </a:spcBef>
              <a:spcAft>
                <a:spcPts val="0"/>
              </a:spcAft>
              <a:buSzPts val="2050"/>
              <a:buNone/>
              <a:defRPr sz="2050"/>
            </a:lvl7pPr>
            <a:lvl8pPr lvl="7" rtl="0">
              <a:lnSpc>
                <a:spcPct val="100000"/>
              </a:lnSpc>
              <a:spcBef>
                <a:spcPts val="0"/>
              </a:spcBef>
              <a:spcAft>
                <a:spcPts val="0"/>
              </a:spcAft>
              <a:buSzPts val="2050"/>
              <a:buNone/>
              <a:defRPr sz="2050"/>
            </a:lvl8pPr>
            <a:lvl9pPr lvl="8" rtl="0">
              <a:lnSpc>
                <a:spcPct val="100000"/>
              </a:lnSpc>
              <a:spcBef>
                <a:spcPts val="0"/>
              </a:spcBef>
              <a:spcAft>
                <a:spcPts val="0"/>
              </a:spcAft>
              <a:buSzPts val="2050"/>
              <a:buNone/>
              <a:defRPr sz="205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133" name="Shape 133"/>
        <p:cNvGrpSpPr/>
        <p:nvPr/>
      </p:nvGrpSpPr>
      <p:grpSpPr>
        <a:xfrm>
          <a:off x="0" y="0"/>
          <a:ext cx="0" cy="0"/>
          <a:chOff x="0" y="0"/>
          <a:chExt cx="0" cy="0"/>
        </a:xfrm>
      </p:grpSpPr>
      <p:grpSp>
        <p:nvGrpSpPr>
          <p:cNvPr id="134" name="Google Shape;134;p16"/>
          <p:cNvGrpSpPr/>
          <p:nvPr/>
        </p:nvGrpSpPr>
        <p:grpSpPr>
          <a:xfrm>
            <a:off x="-75" y="-125"/>
            <a:ext cx="9144075" cy="5144050"/>
            <a:chOff x="-75" y="-125"/>
            <a:chExt cx="9144075" cy="5144050"/>
          </a:xfrm>
        </p:grpSpPr>
        <p:sp>
          <p:nvSpPr>
            <p:cNvPr id="135" name="Google Shape;135;p16"/>
            <p:cNvSpPr/>
            <p:nvPr/>
          </p:nvSpPr>
          <p:spPr>
            <a:xfrm>
              <a:off x="8599500" y="-125"/>
              <a:ext cx="5445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6"/>
            <p:cNvGrpSpPr/>
            <p:nvPr/>
          </p:nvGrpSpPr>
          <p:grpSpPr>
            <a:xfrm>
              <a:off x="2691925" y="4599225"/>
              <a:ext cx="5907512" cy="544700"/>
              <a:chOff x="-75" y="4599225"/>
              <a:chExt cx="8161802" cy="544700"/>
            </a:xfrm>
          </p:grpSpPr>
          <p:sp>
            <p:nvSpPr>
              <p:cNvPr id="137" name="Google Shape;137;p16"/>
              <p:cNvSpPr/>
              <p:nvPr/>
            </p:nvSpPr>
            <p:spPr>
              <a:xfrm rot="5400000">
                <a:off x="3808575" y="790775"/>
                <a:ext cx="544500" cy="816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6"/>
              <p:cNvPicPr preferRelativeResize="0"/>
              <p:nvPr/>
            </p:nvPicPr>
            <p:blipFill rotWithShape="1">
              <a:blip r:embed="rId2">
                <a:alphaModFix amt="56000"/>
              </a:blip>
              <a:srcRect b="66484" l="0" r="17403" t="23305"/>
              <a:stretch/>
            </p:blipFill>
            <p:spPr>
              <a:xfrm>
                <a:off x="-75" y="4599225"/>
                <a:ext cx="8161802" cy="544700"/>
              </a:xfrm>
              <a:prstGeom prst="rect">
                <a:avLst/>
              </a:prstGeom>
              <a:noFill/>
              <a:ln>
                <a:noFill/>
              </a:ln>
            </p:spPr>
          </p:pic>
        </p:grpSp>
        <p:sp>
          <p:nvSpPr>
            <p:cNvPr id="139" name="Google Shape;139;p16"/>
            <p:cNvSpPr/>
            <p:nvPr/>
          </p:nvSpPr>
          <p:spPr>
            <a:xfrm>
              <a:off x="-75" y="4598875"/>
              <a:ext cx="3192000" cy="54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6"/>
          <p:cNvSpPr txBox="1"/>
          <p:nvPr>
            <p:ph type="title"/>
          </p:nvPr>
        </p:nvSpPr>
        <p:spPr>
          <a:xfrm>
            <a:off x="924600" y="539525"/>
            <a:ext cx="7294800" cy="478200"/>
          </a:xfrm>
          <a:prstGeom prst="rect">
            <a:avLst/>
          </a:prstGeom>
        </p:spPr>
        <p:txBody>
          <a:bodyPr anchorCtr="0" anchor="t" bIns="91425" lIns="91425" spcFirstLastPara="1" rIns="91425"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41" name="Google Shape;141;p16"/>
          <p:cNvSpPr txBox="1"/>
          <p:nvPr>
            <p:ph hasCustomPrompt="1" idx="2" type="title"/>
          </p:nvPr>
        </p:nvSpPr>
        <p:spPr>
          <a:xfrm>
            <a:off x="915750" y="1668775"/>
            <a:ext cx="2175600" cy="840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1pPr>
            <a:lvl2pPr lvl="1"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2pPr>
            <a:lvl3pPr lvl="2"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3pPr>
            <a:lvl4pPr lvl="3"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4pPr>
            <a:lvl5pPr lvl="4"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5pPr>
            <a:lvl6pPr lvl="5"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6pPr>
            <a:lvl7pPr lvl="6"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7pPr>
            <a:lvl8pPr lvl="7"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8pPr>
            <a:lvl9pPr lvl="8"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9pPr>
          </a:lstStyle>
          <a:p>
            <a:r>
              <a:t>xx%</a:t>
            </a:r>
          </a:p>
        </p:txBody>
      </p:sp>
      <p:sp>
        <p:nvSpPr>
          <p:cNvPr id="142" name="Google Shape;142;p16"/>
          <p:cNvSpPr txBox="1"/>
          <p:nvPr>
            <p:ph idx="1" type="subTitle"/>
          </p:nvPr>
        </p:nvSpPr>
        <p:spPr>
          <a:xfrm>
            <a:off x="915750" y="3365650"/>
            <a:ext cx="2175600" cy="44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43" name="Google Shape;143;p16"/>
          <p:cNvSpPr txBox="1"/>
          <p:nvPr>
            <p:ph idx="3" type="subTitle"/>
          </p:nvPr>
        </p:nvSpPr>
        <p:spPr>
          <a:xfrm>
            <a:off x="915750" y="2558267"/>
            <a:ext cx="2175600" cy="763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144" name="Google Shape;144;p16"/>
          <p:cNvSpPr txBox="1"/>
          <p:nvPr>
            <p:ph hasCustomPrompt="1" idx="4" type="title"/>
          </p:nvPr>
        </p:nvSpPr>
        <p:spPr>
          <a:xfrm>
            <a:off x="5954650" y="1668775"/>
            <a:ext cx="2175600" cy="840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1pPr>
            <a:lvl2pPr lvl="1"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2pPr>
            <a:lvl3pPr lvl="2"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3pPr>
            <a:lvl4pPr lvl="3"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4pPr>
            <a:lvl5pPr lvl="4"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5pPr>
            <a:lvl6pPr lvl="5"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6pPr>
            <a:lvl7pPr lvl="6"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7pPr>
            <a:lvl8pPr lvl="7"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8pPr>
            <a:lvl9pPr lvl="8" rtl="0">
              <a:spcBef>
                <a:spcPts val="0"/>
              </a:spcBef>
              <a:spcAft>
                <a:spcPts val="0"/>
              </a:spcAft>
              <a:buClr>
                <a:schemeClr val="accent3"/>
              </a:buClr>
              <a:buSzPts val="6000"/>
              <a:buFont typeface="Oswald"/>
              <a:buNone/>
              <a:defRPr sz="6000">
                <a:solidFill>
                  <a:schemeClr val="accent3"/>
                </a:solidFill>
                <a:latin typeface="Oswald"/>
                <a:ea typeface="Oswald"/>
                <a:cs typeface="Oswald"/>
                <a:sym typeface="Oswald"/>
              </a:defRPr>
            </a:lvl9pPr>
          </a:lstStyle>
          <a:p>
            <a:r>
              <a:t>xx%</a:t>
            </a:r>
          </a:p>
        </p:txBody>
      </p:sp>
      <p:sp>
        <p:nvSpPr>
          <p:cNvPr id="145" name="Google Shape;145;p16"/>
          <p:cNvSpPr txBox="1"/>
          <p:nvPr>
            <p:ph idx="5" type="subTitle"/>
          </p:nvPr>
        </p:nvSpPr>
        <p:spPr>
          <a:xfrm>
            <a:off x="5954650" y="3365650"/>
            <a:ext cx="2175600" cy="44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46" name="Google Shape;146;p16"/>
          <p:cNvSpPr txBox="1"/>
          <p:nvPr>
            <p:ph idx="6" type="subTitle"/>
          </p:nvPr>
        </p:nvSpPr>
        <p:spPr>
          <a:xfrm>
            <a:off x="5954650" y="2558267"/>
            <a:ext cx="2175600" cy="763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147" name="Google Shape;147;p16"/>
          <p:cNvSpPr txBox="1"/>
          <p:nvPr>
            <p:ph hasCustomPrompt="1" idx="7" type="title"/>
          </p:nvPr>
        </p:nvSpPr>
        <p:spPr>
          <a:xfrm>
            <a:off x="3435200" y="1668775"/>
            <a:ext cx="2175600" cy="840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6000"/>
              <a:buFont typeface="Oswald"/>
              <a:buNone/>
              <a:defRPr sz="6000">
                <a:solidFill>
                  <a:schemeClr val="accent2"/>
                </a:solidFill>
                <a:latin typeface="Oswald"/>
                <a:ea typeface="Oswald"/>
                <a:cs typeface="Oswald"/>
                <a:sym typeface="Oswald"/>
              </a:defRPr>
            </a:lvl1pPr>
            <a:lvl2pPr lvl="1" rtl="0">
              <a:spcBef>
                <a:spcPts val="0"/>
              </a:spcBef>
              <a:spcAft>
                <a:spcPts val="0"/>
              </a:spcAft>
              <a:buClr>
                <a:schemeClr val="accent2"/>
              </a:buClr>
              <a:buSzPts val="6000"/>
              <a:buFont typeface="Oswald"/>
              <a:buNone/>
              <a:defRPr sz="6000">
                <a:solidFill>
                  <a:schemeClr val="accent2"/>
                </a:solidFill>
                <a:latin typeface="Oswald"/>
                <a:ea typeface="Oswald"/>
                <a:cs typeface="Oswald"/>
                <a:sym typeface="Oswald"/>
              </a:defRPr>
            </a:lvl2pPr>
            <a:lvl3pPr lvl="2" rtl="0">
              <a:spcBef>
                <a:spcPts val="0"/>
              </a:spcBef>
              <a:spcAft>
                <a:spcPts val="0"/>
              </a:spcAft>
              <a:buClr>
                <a:schemeClr val="accent2"/>
              </a:buClr>
              <a:buSzPts val="6000"/>
              <a:buFont typeface="Oswald"/>
              <a:buNone/>
              <a:defRPr sz="6000">
                <a:solidFill>
                  <a:schemeClr val="accent2"/>
                </a:solidFill>
                <a:latin typeface="Oswald"/>
                <a:ea typeface="Oswald"/>
                <a:cs typeface="Oswald"/>
                <a:sym typeface="Oswald"/>
              </a:defRPr>
            </a:lvl3pPr>
            <a:lvl4pPr lvl="3" rtl="0">
              <a:spcBef>
                <a:spcPts val="0"/>
              </a:spcBef>
              <a:spcAft>
                <a:spcPts val="0"/>
              </a:spcAft>
              <a:buClr>
                <a:schemeClr val="accent2"/>
              </a:buClr>
              <a:buSzPts val="6000"/>
              <a:buFont typeface="Oswald"/>
              <a:buNone/>
              <a:defRPr sz="6000">
                <a:solidFill>
                  <a:schemeClr val="accent2"/>
                </a:solidFill>
                <a:latin typeface="Oswald"/>
                <a:ea typeface="Oswald"/>
                <a:cs typeface="Oswald"/>
                <a:sym typeface="Oswald"/>
              </a:defRPr>
            </a:lvl4pPr>
            <a:lvl5pPr lvl="4" rtl="0">
              <a:spcBef>
                <a:spcPts val="0"/>
              </a:spcBef>
              <a:spcAft>
                <a:spcPts val="0"/>
              </a:spcAft>
              <a:buClr>
                <a:schemeClr val="accent2"/>
              </a:buClr>
              <a:buSzPts val="6000"/>
              <a:buFont typeface="Oswald"/>
              <a:buNone/>
              <a:defRPr sz="6000">
                <a:solidFill>
                  <a:schemeClr val="accent2"/>
                </a:solidFill>
                <a:latin typeface="Oswald"/>
                <a:ea typeface="Oswald"/>
                <a:cs typeface="Oswald"/>
                <a:sym typeface="Oswald"/>
              </a:defRPr>
            </a:lvl5pPr>
            <a:lvl6pPr lvl="5" rtl="0">
              <a:spcBef>
                <a:spcPts val="0"/>
              </a:spcBef>
              <a:spcAft>
                <a:spcPts val="0"/>
              </a:spcAft>
              <a:buClr>
                <a:schemeClr val="accent2"/>
              </a:buClr>
              <a:buSzPts val="6000"/>
              <a:buFont typeface="Oswald"/>
              <a:buNone/>
              <a:defRPr sz="6000">
                <a:solidFill>
                  <a:schemeClr val="accent2"/>
                </a:solidFill>
                <a:latin typeface="Oswald"/>
                <a:ea typeface="Oswald"/>
                <a:cs typeface="Oswald"/>
                <a:sym typeface="Oswald"/>
              </a:defRPr>
            </a:lvl6pPr>
            <a:lvl7pPr lvl="6" rtl="0">
              <a:spcBef>
                <a:spcPts val="0"/>
              </a:spcBef>
              <a:spcAft>
                <a:spcPts val="0"/>
              </a:spcAft>
              <a:buClr>
                <a:schemeClr val="accent2"/>
              </a:buClr>
              <a:buSzPts val="6000"/>
              <a:buFont typeface="Oswald"/>
              <a:buNone/>
              <a:defRPr sz="6000">
                <a:solidFill>
                  <a:schemeClr val="accent2"/>
                </a:solidFill>
                <a:latin typeface="Oswald"/>
                <a:ea typeface="Oswald"/>
                <a:cs typeface="Oswald"/>
                <a:sym typeface="Oswald"/>
              </a:defRPr>
            </a:lvl7pPr>
            <a:lvl8pPr lvl="7" rtl="0">
              <a:spcBef>
                <a:spcPts val="0"/>
              </a:spcBef>
              <a:spcAft>
                <a:spcPts val="0"/>
              </a:spcAft>
              <a:buClr>
                <a:schemeClr val="accent2"/>
              </a:buClr>
              <a:buSzPts val="6000"/>
              <a:buFont typeface="Oswald"/>
              <a:buNone/>
              <a:defRPr sz="6000">
                <a:solidFill>
                  <a:schemeClr val="accent2"/>
                </a:solidFill>
                <a:latin typeface="Oswald"/>
                <a:ea typeface="Oswald"/>
                <a:cs typeface="Oswald"/>
                <a:sym typeface="Oswald"/>
              </a:defRPr>
            </a:lvl8pPr>
            <a:lvl9pPr lvl="8" rtl="0">
              <a:spcBef>
                <a:spcPts val="0"/>
              </a:spcBef>
              <a:spcAft>
                <a:spcPts val="0"/>
              </a:spcAft>
              <a:buClr>
                <a:schemeClr val="accent2"/>
              </a:buClr>
              <a:buSzPts val="6000"/>
              <a:buFont typeface="Oswald"/>
              <a:buNone/>
              <a:defRPr sz="6000">
                <a:solidFill>
                  <a:schemeClr val="accent2"/>
                </a:solidFill>
                <a:latin typeface="Oswald"/>
                <a:ea typeface="Oswald"/>
                <a:cs typeface="Oswald"/>
                <a:sym typeface="Oswald"/>
              </a:defRPr>
            </a:lvl9pPr>
          </a:lstStyle>
          <a:p>
            <a:r>
              <a:t>xx%</a:t>
            </a:r>
          </a:p>
        </p:txBody>
      </p:sp>
      <p:sp>
        <p:nvSpPr>
          <p:cNvPr id="148" name="Google Shape;148;p16"/>
          <p:cNvSpPr txBox="1"/>
          <p:nvPr>
            <p:ph idx="8" type="subTitle"/>
          </p:nvPr>
        </p:nvSpPr>
        <p:spPr>
          <a:xfrm>
            <a:off x="3435200" y="3365650"/>
            <a:ext cx="2175600" cy="44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49" name="Google Shape;149;p16"/>
          <p:cNvSpPr txBox="1"/>
          <p:nvPr>
            <p:ph idx="9" type="subTitle"/>
          </p:nvPr>
        </p:nvSpPr>
        <p:spPr>
          <a:xfrm>
            <a:off x="3435200" y="2558267"/>
            <a:ext cx="2175600" cy="763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50" name="Shape 150"/>
        <p:cNvGrpSpPr/>
        <p:nvPr/>
      </p:nvGrpSpPr>
      <p:grpSpPr>
        <a:xfrm>
          <a:off x="0" y="0"/>
          <a:ext cx="0" cy="0"/>
          <a:chOff x="0" y="0"/>
          <a:chExt cx="0" cy="0"/>
        </a:xfrm>
      </p:grpSpPr>
      <p:grpSp>
        <p:nvGrpSpPr>
          <p:cNvPr id="151" name="Google Shape;151;p17"/>
          <p:cNvGrpSpPr/>
          <p:nvPr/>
        </p:nvGrpSpPr>
        <p:grpSpPr>
          <a:xfrm>
            <a:off x="0" y="2571749"/>
            <a:ext cx="9144000" cy="2572176"/>
            <a:chOff x="0" y="2571749"/>
            <a:chExt cx="9144000" cy="2572176"/>
          </a:xfrm>
        </p:grpSpPr>
        <p:sp>
          <p:nvSpPr>
            <p:cNvPr id="152" name="Google Shape;152;p17"/>
            <p:cNvSpPr/>
            <p:nvPr/>
          </p:nvSpPr>
          <p:spPr>
            <a:xfrm flipH="1">
              <a:off x="8599500" y="2571750"/>
              <a:ext cx="5445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7"/>
            <p:cNvPicPr preferRelativeResize="0"/>
            <p:nvPr/>
          </p:nvPicPr>
          <p:blipFill rotWithShape="1">
            <a:blip r:embed="rId2">
              <a:alphaModFix amt="56000"/>
            </a:blip>
            <a:srcRect b="80964" l="31692" r="36606" t="6602"/>
            <a:stretch/>
          </p:blipFill>
          <p:spPr>
            <a:xfrm flipH="1" rot="5400000">
              <a:off x="7585587" y="3585462"/>
              <a:ext cx="2572126" cy="544700"/>
            </a:xfrm>
            <a:prstGeom prst="rect">
              <a:avLst/>
            </a:prstGeom>
            <a:noFill/>
            <a:ln>
              <a:noFill/>
            </a:ln>
          </p:spPr>
        </p:pic>
        <p:sp>
          <p:nvSpPr>
            <p:cNvPr id="154" name="Google Shape;154;p17"/>
            <p:cNvSpPr/>
            <p:nvPr/>
          </p:nvSpPr>
          <p:spPr>
            <a:xfrm>
              <a:off x="0" y="4599425"/>
              <a:ext cx="85992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7"/>
          <p:cNvSpPr txBox="1"/>
          <p:nvPr>
            <p:ph type="title"/>
          </p:nvPr>
        </p:nvSpPr>
        <p:spPr>
          <a:xfrm>
            <a:off x="924600" y="539525"/>
            <a:ext cx="7294800" cy="478200"/>
          </a:xfrm>
          <a:prstGeom prst="rect">
            <a:avLst/>
          </a:prstGeom>
        </p:spPr>
        <p:txBody>
          <a:bodyPr anchorCtr="0" anchor="t" bIns="91425" lIns="91425" spcFirstLastPara="1" rIns="91425"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
    <p:spTree>
      <p:nvGrpSpPr>
        <p:cNvPr id="156" name="Shape 156"/>
        <p:cNvGrpSpPr/>
        <p:nvPr/>
      </p:nvGrpSpPr>
      <p:grpSpPr>
        <a:xfrm>
          <a:off x="0" y="0"/>
          <a:ext cx="0" cy="0"/>
          <a:chOff x="0" y="0"/>
          <a:chExt cx="0" cy="0"/>
        </a:xfrm>
      </p:grpSpPr>
      <p:grpSp>
        <p:nvGrpSpPr>
          <p:cNvPr id="157" name="Google Shape;157;p18"/>
          <p:cNvGrpSpPr/>
          <p:nvPr/>
        </p:nvGrpSpPr>
        <p:grpSpPr>
          <a:xfrm>
            <a:off x="0" y="3922500"/>
            <a:ext cx="9144425" cy="1221225"/>
            <a:chOff x="0" y="3922500"/>
            <a:chExt cx="9144425" cy="1221225"/>
          </a:xfrm>
        </p:grpSpPr>
        <p:sp>
          <p:nvSpPr>
            <p:cNvPr id="158" name="Google Shape;158;p18"/>
            <p:cNvSpPr/>
            <p:nvPr/>
          </p:nvSpPr>
          <p:spPr>
            <a:xfrm>
              <a:off x="0" y="3922500"/>
              <a:ext cx="5604000" cy="676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5604000" y="3922500"/>
              <a:ext cx="3540300" cy="676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18"/>
            <p:cNvPicPr preferRelativeResize="0"/>
            <p:nvPr/>
          </p:nvPicPr>
          <p:blipFill rotWithShape="1">
            <a:blip r:embed="rId2">
              <a:alphaModFix amt="56000"/>
            </a:blip>
            <a:srcRect b="80964" l="19757" r="36608" t="3587"/>
            <a:stretch/>
          </p:blipFill>
          <p:spPr>
            <a:xfrm>
              <a:off x="5604125" y="3922625"/>
              <a:ext cx="3540299" cy="676800"/>
            </a:xfrm>
            <a:prstGeom prst="rect">
              <a:avLst/>
            </a:prstGeom>
            <a:noFill/>
            <a:ln>
              <a:noFill/>
            </a:ln>
          </p:spPr>
        </p:pic>
        <p:sp>
          <p:nvSpPr>
            <p:cNvPr id="161" name="Google Shape;161;p18"/>
            <p:cNvSpPr/>
            <p:nvPr/>
          </p:nvSpPr>
          <p:spPr>
            <a:xfrm>
              <a:off x="250" y="4216425"/>
              <a:ext cx="9144000" cy="92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8"/>
          <p:cNvSpPr txBox="1"/>
          <p:nvPr>
            <p:ph type="title"/>
          </p:nvPr>
        </p:nvSpPr>
        <p:spPr>
          <a:xfrm>
            <a:off x="713225" y="600325"/>
            <a:ext cx="3832800" cy="1610400"/>
          </a:xfrm>
          <a:prstGeom prst="rect">
            <a:avLst/>
          </a:prstGeom>
        </p:spPr>
        <p:txBody>
          <a:bodyPr anchorCtr="0" anchor="t" bIns="91425" lIns="91425" spcFirstLastPara="1" rIns="91425"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18"/>
          <p:cNvSpPr txBox="1"/>
          <p:nvPr>
            <p:ph idx="1" type="subTitle"/>
          </p:nvPr>
        </p:nvSpPr>
        <p:spPr>
          <a:xfrm>
            <a:off x="713225" y="2379675"/>
            <a:ext cx="4272300" cy="10404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50"/>
              <a:buNone/>
              <a:defRPr sz="2050"/>
            </a:lvl1pPr>
            <a:lvl2pPr lvl="1" rtl="0">
              <a:lnSpc>
                <a:spcPct val="100000"/>
              </a:lnSpc>
              <a:spcBef>
                <a:spcPts val="0"/>
              </a:spcBef>
              <a:spcAft>
                <a:spcPts val="0"/>
              </a:spcAft>
              <a:buSzPts val="2050"/>
              <a:buNone/>
              <a:defRPr sz="2050"/>
            </a:lvl2pPr>
            <a:lvl3pPr lvl="2" rtl="0">
              <a:lnSpc>
                <a:spcPct val="100000"/>
              </a:lnSpc>
              <a:spcBef>
                <a:spcPts val="0"/>
              </a:spcBef>
              <a:spcAft>
                <a:spcPts val="0"/>
              </a:spcAft>
              <a:buSzPts val="2050"/>
              <a:buNone/>
              <a:defRPr sz="2050"/>
            </a:lvl3pPr>
            <a:lvl4pPr lvl="3" rtl="0">
              <a:lnSpc>
                <a:spcPct val="100000"/>
              </a:lnSpc>
              <a:spcBef>
                <a:spcPts val="0"/>
              </a:spcBef>
              <a:spcAft>
                <a:spcPts val="0"/>
              </a:spcAft>
              <a:buSzPts val="2050"/>
              <a:buNone/>
              <a:defRPr sz="2050"/>
            </a:lvl4pPr>
            <a:lvl5pPr lvl="4" rtl="0">
              <a:lnSpc>
                <a:spcPct val="100000"/>
              </a:lnSpc>
              <a:spcBef>
                <a:spcPts val="0"/>
              </a:spcBef>
              <a:spcAft>
                <a:spcPts val="0"/>
              </a:spcAft>
              <a:buSzPts val="2050"/>
              <a:buNone/>
              <a:defRPr sz="2050"/>
            </a:lvl5pPr>
            <a:lvl6pPr lvl="5" rtl="0">
              <a:lnSpc>
                <a:spcPct val="100000"/>
              </a:lnSpc>
              <a:spcBef>
                <a:spcPts val="0"/>
              </a:spcBef>
              <a:spcAft>
                <a:spcPts val="0"/>
              </a:spcAft>
              <a:buSzPts val="2050"/>
              <a:buNone/>
              <a:defRPr sz="2050"/>
            </a:lvl6pPr>
            <a:lvl7pPr lvl="6" rtl="0">
              <a:lnSpc>
                <a:spcPct val="100000"/>
              </a:lnSpc>
              <a:spcBef>
                <a:spcPts val="0"/>
              </a:spcBef>
              <a:spcAft>
                <a:spcPts val="0"/>
              </a:spcAft>
              <a:buSzPts val="2050"/>
              <a:buNone/>
              <a:defRPr sz="2050"/>
            </a:lvl7pPr>
            <a:lvl8pPr lvl="7" rtl="0">
              <a:lnSpc>
                <a:spcPct val="100000"/>
              </a:lnSpc>
              <a:spcBef>
                <a:spcPts val="0"/>
              </a:spcBef>
              <a:spcAft>
                <a:spcPts val="0"/>
              </a:spcAft>
              <a:buSzPts val="2050"/>
              <a:buNone/>
              <a:defRPr sz="2050"/>
            </a:lvl8pPr>
            <a:lvl9pPr lvl="8" rtl="0">
              <a:lnSpc>
                <a:spcPct val="100000"/>
              </a:lnSpc>
              <a:spcBef>
                <a:spcPts val="0"/>
              </a:spcBef>
              <a:spcAft>
                <a:spcPts val="0"/>
              </a:spcAft>
              <a:buSzPts val="2050"/>
              <a:buNone/>
              <a:defRPr sz="205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_1">
    <p:spTree>
      <p:nvGrpSpPr>
        <p:cNvPr id="164" name="Shape 164"/>
        <p:cNvGrpSpPr/>
        <p:nvPr/>
      </p:nvGrpSpPr>
      <p:grpSpPr>
        <a:xfrm>
          <a:off x="0" y="0"/>
          <a:ext cx="0" cy="0"/>
          <a:chOff x="0" y="0"/>
          <a:chExt cx="0" cy="0"/>
        </a:xfrm>
      </p:grpSpPr>
      <p:grpSp>
        <p:nvGrpSpPr>
          <p:cNvPr id="165" name="Google Shape;165;p19"/>
          <p:cNvGrpSpPr/>
          <p:nvPr/>
        </p:nvGrpSpPr>
        <p:grpSpPr>
          <a:xfrm>
            <a:off x="0" y="-352"/>
            <a:ext cx="9144000" cy="5143802"/>
            <a:chOff x="0" y="-352"/>
            <a:chExt cx="9144000" cy="5143802"/>
          </a:xfrm>
        </p:grpSpPr>
        <p:sp>
          <p:nvSpPr>
            <p:cNvPr id="166" name="Google Shape;166;p19"/>
            <p:cNvSpPr/>
            <p:nvPr/>
          </p:nvSpPr>
          <p:spPr>
            <a:xfrm flipH="1">
              <a:off x="5599800" y="2582050"/>
              <a:ext cx="3544200" cy="2561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7372025" y="0"/>
              <a:ext cx="1760700" cy="258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19"/>
            <p:cNvPicPr preferRelativeResize="0"/>
            <p:nvPr/>
          </p:nvPicPr>
          <p:blipFill rotWithShape="1">
            <a:blip r:embed="rId2">
              <a:alphaModFix amt="56000"/>
            </a:blip>
            <a:srcRect b="40505" l="31830" r="36606" t="19457"/>
            <a:stretch/>
          </p:blipFill>
          <p:spPr>
            <a:xfrm flipH="1" rot="5400000">
              <a:off x="6968437" y="406537"/>
              <a:ext cx="2582452" cy="1768675"/>
            </a:xfrm>
            <a:prstGeom prst="rect">
              <a:avLst/>
            </a:prstGeom>
            <a:noFill/>
            <a:ln>
              <a:noFill/>
            </a:ln>
          </p:spPr>
        </p:pic>
        <p:sp>
          <p:nvSpPr>
            <p:cNvPr id="169" name="Google Shape;169;p19"/>
            <p:cNvSpPr/>
            <p:nvPr/>
          </p:nvSpPr>
          <p:spPr>
            <a:xfrm>
              <a:off x="0" y="4598900"/>
              <a:ext cx="9144000" cy="54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19"/>
            <p:cNvPicPr preferRelativeResize="0"/>
            <p:nvPr/>
          </p:nvPicPr>
          <p:blipFill rotWithShape="1">
            <a:blip r:embed="rId2">
              <a:alphaModFix amt="56000"/>
            </a:blip>
            <a:srcRect b="80964" l="0" r="14893" t="6602"/>
            <a:stretch/>
          </p:blipFill>
          <p:spPr>
            <a:xfrm>
              <a:off x="2" y="4598700"/>
              <a:ext cx="9143998" cy="544700"/>
            </a:xfrm>
            <a:prstGeom prst="rect">
              <a:avLst/>
            </a:prstGeom>
            <a:noFill/>
            <a:ln>
              <a:noFill/>
            </a:ln>
          </p:spPr>
        </p:pic>
        <p:sp>
          <p:nvSpPr>
            <p:cNvPr id="171" name="Google Shape;171;p19"/>
            <p:cNvSpPr/>
            <p:nvPr/>
          </p:nvSpPr>
          <p:spPr>
            <a:xfrm flipH="1">
              <a:off x="5599675" y="0"/>
              <a:ext cx="1768800" cy="25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9"/>
          <p:cNvSpPr txBox="1"/>
          <p:nvPr>
            <p:ph type="title"/>
          </p:nvPr>
        </p:nvSpPr>
        <p:spPr>
          <a:xfrm flipH="1">
            <a:off x="1132800" y="1315475"/>
            <a:ext cx="3332400" cy="478200"/>
          </a:xfrm>
          <a:prstGeom prst="rect">
            <a:avLst/>
          </a:prstGeom>
        </p:spPr>
        <p:txBody>
          <a:bodyPr anchorCtr="0" anchor="t" bIns="91425" lIns="91425" spcFirstLastPara="1" rIns="91425"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19"/>
          <p:cNvSpPr txBox="1"/>
          <p:nvPr>
            <p:ph idx="1" type="subTitle"/>
          </p:nvPr>
        </p:nvSpPr>
        <p:spPr>
          <a:xfrm flipH="1">
            <a:off x="1132800" y="2019275"/>
            <a:ext cx="3332400" cy="134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_1_1">
    <p:spTree>
      <p:nvGrpSpPr>
        <p:cNvPr id="174" name="Shape 174"/>
        <p:cNvGrpSpPr/>
        <p:nvPr/>
      </p:nvGrpSpPr>
      <p:grpSpPr>
        <a:xfrm>
          <a:off x="0" y="0"/>
          <a:ext cx="0" cy="0"/>
          <a:chOff x="0" y="0"/>
          <a:chExt cx="0" cy="0"/>
        </a:xfrm>
      </p:grpSpPr>
      <p:grpSp>
        <p:nvGrpSpPr>
          <p:cNvPr id="175" name="Google Shape;175;p20"/>
          <p:cNvGrpSpPr/>
          <p:nvPr/>
        </p:nvGrpSpPr>
        <p:grpSpPr>
          <a:xfrm>
            <a:off x="5599775" y="0"/>
            <a:ext cx="3544175" cy="5143525"/>
            <a:chOff x="5599775" y="0"/>
            <a:chExt cx="3544175" cy="5143525"/>
          </a:xfrm>
        </p:grpSpPr>
        <p:sp>
          <p:nvSpPr>
            <p:cNvPr id="176" name="Google Shape;176;p20"/>
            <p:cNvSpPr/>
            <p:nvPr/>
          </p:nvSpPr>
          <p:spPr>
            <a:xfrm>
              <a:off x="7769050" y="3857425"/>
              <a:ext cx="1374900" cy="1286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5599775" y="0"/>
              <a:ext cx="2169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0"/>
            <p:cNvPicPr preferRelativeResize="0"/>
            <p:nvPr/>
          </p:nvPicPr>
          <p:blipFill rotWithShape="1">
            <a:blip r:embed="rId2">
              <a:alphaModFix amt="56000"/>
            </a:blip>
            <a:srcRect b="29520" l="31831" r="4785" t="21047"/>
            <a:stretch/>
          </p:blipFill>
          <p:spPr>
            <a:xfrm rot="-5400000">
              <a:off x="4111214" y="1488763"/>
              <a:ext cx="5143098" cy="2165576"/>
            </a:xfrm>
            <a:prstGeom prst="rect">
              <a:avLst/>
            </a:prstGeom>
            <a:noFill/>
            <a:ln>
              <a:noFill/>
            </a:ln>
          </p:spPr>
        </p:pic>
        <p:sp>
          <p:nvSpPr>
            <p:cNvPr id="179" name="Google Shape;179;p20"/>
            <p:cNvSpPr/>
            <p:nvPr/>
          </p:nvSpPr>
          <p:spPr>
            <a:xfrm>
              <a:off x="7769050" y="0"/>
              <a:ext cx="1374900" cy="3857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20"/>
          <p:cNvSpPr txBox="1"/>
          <p:nvPr>
            <p:ph type="title"/>
          </p:nvPr>
        </p:nvSpPr>
        <p:spPr>
          <a:xfrm>
            <a:off x="924600" y="539525"/>
            <a:ext cx="4005600" cy="1095000"/>
          </a:xfrm>
          <a:prstGeom prst="rect">
            <a:avLst/>
          </a:prstGeom>
        </p:spPr>
        <p:txBody>
          <a:bodyPr anchorCtr="0" anchor="t" bIns="91425" lIns="91425" spcFirstLastPara="1" rIns="91425"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1" name="Google Shape;181;p20"/>
          <p:cNvSpPr txBox="1"/>
          <p:nvPr>
            <p:ph idx="1" type="body"/>
          </p:nvPr>
        </p:nvSpPr>
        <p:spPr>
          <a:xfrm>
            <a:off x="915750" y="2145025"/>
            <a:ext cx="4005600" cy="2168400"/>
          </a:xfrm>
          <a:prstGeom prst="rect">
            <a:avLst/>
          </a:prstGeom>
        </p:spPr>
        <p:txBody>
          <a:bodyPr anchorCtr="0" anchor="t" bIns="91425" lIns="91425" spcFirstLastPara="1" rIns="91425" wrap="square" tIns="0">
            <a:noAutofit/>
          </a:bodyPr>
          <a:lstStyle>
            <a:lvl1pPr indent="-323850" lvl="0" marL="457200" rtl="0">
              <a:spcBef>
                <a:spcPts val="0"/>
              </a:spcBef>
              <a:spcAft>
                <a:spcPts val="0"/>
              </a:spcAft>
              <a:buSzPts val="1500"/>
              <a:buChar char="●"/>
              <a:defRPr/>
            </a:lvl1pPr>
            <a:lvl2pPr indent="-323850" lvl="1" marL="914400" rtl="0">
              <a:spcBef>
                <a:spcPts val="1600"/>
              </a:spcBef>
              <a:spcAft>
                <a:spcPts val="0"/>
              </a:spcAft>
              <a:buSzPts val="15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23850" lvl="4" marL="2286000" rtl="0">
              <a:spcBef>
                <a:spcPts val="1600"/>
              </a:spcBef>
              <a:spcAft>
                <a:spcPts val="0"/>
              </a:spcAft>
              <a:buSzPts val="1500"/>
              <a:buChar char="○"/>
              <a:defRPr/>
            </a:lvl5pPr>
            <a:lvl6pPr indent="-323850" lvl="5" marL="2743200" rtl="0">
              <a:spcBef>
                <a:spcPts val="1600"/>
              </a:spcBef>
              <a:spcAft>
                <a:spcPts val="0"/>
              </a:spcAft>
              <a:buSzPts val="1500"/>
              <a:buChar char="■"/>
              <a:defRPr/>
            </a:lvl6pPr>
            <a:lvl7pPr indent="-323850" lvl="6" marL="3200400" rtl="0">
              <a:spcBef>
                <a:spcPts val="1600"/>
              </a:spcBef>
              <a:spcAft>
                <a:spcPts val="0"/>
              </a:spcAft>
              <a:buSzPts val="1500"/>
              <a:buChar char="●"/>
              <a:defRPr/>
            </a:lvl7pPr>
            <a:lvl8pPr indent="-323850" lvl="7" marL="3657600" rtl="0">
              <a:spcBef>
                <a:spcPts val="1600"/>
              </a:spcBef>
              <a:spcAft>
                <a:spcPts val="0"/>
              </a:spcAft>
              <a:buSzPts val="1500"/>
              <a:buChar char="○"/>
              <a:defRPr/>
            </a:lvl8pPr>
            <a:lvl9pPr indent="-323850" lvl="8" marL="4114800" rtl="0">
              <a:spcBef>
                <a:spcPts val="1600"/>
              </a:spcBef>
              <a:spcAft>
                <a:spcPts val="1600"/>
              </a:spcAft>
              <a:buSzPts val="15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75" y="0"/>
            <a:ext cx="9147124" cy="5143950"/>
            <a:chOff x="-75" y="0"/>
            <a:chExt cx="9147124" cy="5143950"/>
          </a:xfrm>
        </p:grpSpPr>
        <p:sp>
          <p:nvSpPr>
            <p:cNvPr id="19" name="Google Shape;19;p3"/>
            <p:cNvSpPr/>
            <p:nvPr/>
          </p:nvSpPr>
          <p:spPr>
            <a:xfrm rot="5400000">
              <a:off x="3808575" y="790775"/>
              <a:ext cx="544500" cy="8161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6529350" y="0"/>
              <a:ext cx="2614500" cy="189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6529675" y="1894050"/>
              <a:ext cx="2614500" cy="324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rotWithShape="1">
            <a:blip r:embed="rId2">
              <a:alphaModFix amt="56000"/>
            </a:blip>
            <a:srcRect b="16738" l="9425" r="26323" t="2480"/>
            <a:stretch/>
          </p:blipFill>
          <p:spPr>
            <a:xfrm rot="-5400000">
              <a:off x="6890537" y="-361187"/>
              <a:ext cx="1895325" cy="2617699"/>
            </a:xfrm>
            <a:prstGeom prst="rect">
              <a:avLst/>
            </a:prstGeom>
            <a:noFill/>
            <a:ln>
              <a:noFill/>
            </a:ln>
          </p:spPr>
        </p:pic>
      </p:grpSp>
      <p:sp>
        <p:nvSpPr>
          <p:cNvPr id="23" name="Google Shape;23;p3"/>
          <p:cNvSpPr txBox="1"/>
          <p:nvPr>
            <p:ph type="title"/>
          </p:nvPr>
        </p:nvSpPr>
        <p:spPr>
          <a:xfrm>
            <a:off x="1109025" y="2118425"/>
            <a:ext cx="5091600" cy="987900"/>
          </a:xfrm>
          <a:prstGeom prst="rect">
            <a:avLst/>
          </a:prstGeom>
        </p:spPr>
        <p:txBody>
          <a:bodyPr anchorCtr="0" anchor="t" bIns="91425" lIns="91425" spcFirstLastPara="1" rIns="91425" wrap="square" tIns="0">
            <a:noAutofit/>
          </a:bodyPr>
          <a:lstStyle>
            <a:lvl1pPr lvl="0">
              <a:spcBef>
                <a:spcPts val="0"/>
              </a:spcBef>
              <a:spcAft>
                <a:spcPts val="0"/>
              </a:spcAft>
              <a:buSzPts val="6900"/>
              <a:buNone/>
              <a:defRPr sz="6900"/>
            </a:lvl1pPr>
            <a:lvl2pPr lvl="1">
              <a:spcBef>
                <a:spcPts val="0"/>
              </a:spcBef>
              <a:spcAft>
                <a:spcPts val="0"/>
              </a:spcAft>
              <a:buSzPts val="6900"/>
              <a:buNone/>
              <a:defRPr sz="6900"/>
            </a:lvl2pPr>
            <a:lvl3pPr lvl="2">
              <a:spcBef>
                <a:spcPts val="0"/>
              </a:spcBef>
              <a:spcAft>
                <a:spcPts val="0"/>
              </a:spcAft>
              <a:buSzPts val="6900"/>
              <a:buNone/>
              <a:defRPr sz="6900"/>
            </a:lvl3pPr>
            <a:lvl4pPr lvl="3">
              <a:spcBef>
                <a:spcPts val="0"/>
              </a:spcBef>
              <a:spcAft>
                <a:spcPts val="0"/>
              </a:spcAft>
              <a:buSzPts val="6900"/>
              <a:buNone/>
              <a:defRPr sz="6900"/>
            </a:lvl4pPr>
            <a:lvl5pPr lvl="4">
              <a:spcBef>
                <a:spcPts val="0"/>
              </a:spcBef>
              <a:spcAft>
                <a:spcPts val="0"/>
              </a:spcAft>
              <a:buSzPts val="6900"/>
              <a:buNone/>
              <a:defRPr sz="6900"/>
            </a:lvl5pPr>
            <a:lvl6pPr lvl="5">
              <a:spcBef>
                <a:spcPts val="0"/>
              </a:spcBef>
              <a:spcAft>
                <a:spcPts val="0"/>
              </a:spcAft>
              <a:buSzPts val="6900"/>
              <a:buNone/>
              <a:defRPr sz="6900"/>
            </a:lvl6pPr>
            <a:lvl7pPr lvl="6">
              <a:spcBef>
                <a:spcPts val="0"/>
              </a:spcBef>
              <a:spcAft>
                <a:spcPts val="0"/>
              </a:spcAft>
              <a:buSzPts val="6900"/>
              <a:buNone/>
              <a:defRPr sz="6900"/>
            </a:lvl7pPr>
            <a:lvl8pPr lvl="7">
              <a:spcBef>
                <a:spcPts val="0"/>
              </a:spcBef>
              <a:spcAft>
                <a:spcPts val="0"/>
              </a:spcAft>
              <a:buSzPts val="6900"/>
              <a:buNone/>
              <a:defRPr sz="6900"/>
            </a:lvl8pPr>
            <a:lvl9pPr lvl="8">
              <a:spcBef>
                <a:spcPts val="0"/>
              </a:spcBef>
              <a:spcAft>
                <a:spcPts val="0"/>
              </a:spcAft>
              <a:buSzPts val="6900"/>
              <a:buNone/>
              <a:defRPr sz="6900"/>
            </a:lvl9pPr>
          </a:lstStyle>
          <a:p/>
        </p:txBody>
      </p:sp>
      <p:sp>
        <p:nvSpPr>
          <p:cNvPr id="24" name="Google Shape;24;p3"/>
          <p:cNvSpPr txBox="1"/>
          <p:nvPr>
            <p:ph hasCustomPrompt="1" idx="2" type="title"/>
          </p:nvPr>
        </p:nvSpPr>
        <p:spPr>
          <a:xfrm>
            <a:off x="1247800" y="801450"/>
            <a:ext cx="1092600" cy="1092600"/>
          </a:xfrm>
          <a:prstGeom prst="rect">
            <a:avLst/>
          </a:prstGeom>
          <a:solidFill>
            <a:schemeClr val="accent2"/>
          </a:solidFill>
        </p:spPr>
        <p:txBody>
          <a:bodyPr anchorCtr="0" anchor="ctr" bIns="91425" lIns="91425" spcFirstLastPara="1" rIns="91425" wrap="square" tIns="137150">
            <a:noAutofit/>
          </a:bodyPr>
          <a:lstStyle>
            <a:lvl1pPr lvl="0"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1pPr>
            <a:lvl2pPr lvl="1"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2pPr>
            <a:lvl3pPr lvl="2"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3pPr>
            <a:lvl4pPr lvl="3"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4pPr>
            <a:lvl5pPr lvl="4"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5pPr>
            <a:lvl6pPr lvl="5"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6pPr>
            <a:lvl7pPr lvl="6"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7pPr>
            <a:lvl8pPr lvl="7"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8pPr>
            <a:lvl9pPr lvl="8" rtl="0" algn="ctr">
              <a:spcBef>
                <a:spcPts val="0"/>
              </a:spcBef>
              <a:spcAft>
                <a:spcPts val="0"/>
              </a:spcAft>
              <a:buClr>
                <a:schemeClr val="lt1"/>
              </a:buClr>
              <a:buSzPts val="6000"/>
              <a:buFont typeface="Oswald Medium"/>
              <a:buNone/>
              <a:defRPr b="0" sz="6000">
                <a:solidFill>
                  <a:schemeClr val="lt1"/>
                </a:solidFill>
                <a:latin typeface="Oswald Medium"/>
                <a:ea typeface="Oswald Medium"/>
                <a:cs typeface="Oswald Medium"/>
                <a:sym typeface="Oswald Medium"/>
              </a:defRPr>
            </a:lvl9pPr>
          </a:lstStyle>
          <a:p>
            <a:r>
              <a:t>xx%</a:t>
            </a:r>
          </a:p>
        </p:txBody>
      </p:sp>
      <p:sp>
        <p:nvSpPr>
          <p:cNvPr id="25" name="Google Shape;25;p3"/>
          <p:cNvSpPr txBox="1"/>
          <p:nvPr>
            <p:ph idx="1" type="subTitle"/>
          </p:nvPr>
        </p:nvSpPr>
        <p:spPr>
          <a:xfrm>
            <a:off x="1109025" y="3203250"/>
            <a:ext cx="2962200" cy="6954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50"/>
              <a:buNone/>
              <a:defRPr sz="2050"/>
            </a:lvl1pPr>
            <a:lvl2pPr lvl="1" rtl="0">
              <a:lnSpc>
                <a:spcPct val="100000"/>
              </a:lnSpc>
              <a:spcBef>
                <a:spcPts val="0"/>
              </a:spcBef>
              <a:spcAft>
                <a:spcPts val="0"/>
              </a:spcAft>
              <a:buSzPts val="2050"/>
              <a:buNone/>
              <a:defRPr sz="2050"/>
            </a:lvl2pPr>
            <a:lvl3pPr lvl="2" rtl="0">
              <a:lnSpc>
                <a:spcPct val="100000"/>
              </a:lnSpc>
              <a:spcBef>
                <a:spcPts val="0"/>
              </a:spcBef>
              <a:spcAft>
                <a:spcPts val="0"/>
              </a:spcAft>
              <a:buSzPts val="2050"/>
              <a:buNone/>
              <a:defRPr sz="2050"/>
            </a:lvl3pPr>
            <a:lvl4pPr lvl="3" rtl="0">
              <a:lnSpc>
                <a:spcPct val="100000"/>
              </a:lnSpc>
              <a:spcBef>
                <a:spcPts val="0"/>
              </a:spcBef>
              <a:spcAft>
                <a:spcPts val="0"/>
              </a:spcAft>
              <a:buSzPts val="2050"/>
              <a:buNone/>
              <a:defRPr sz="2050"/>
            </a:lvl4pPr>
            <a:lvl5pPr lvl="4" rtl="0">
              <a:lnSpc>
                <a:spcPct val="100000"/>
              </a:lnSpc>
              <a:spcBef>
                <a:spcPts val="0"/>
              </a:spcBef>
              <a:spcAft>
                <a:spcPts val="0"/>
              </a:spcAft>
              <a:buSzPts val="2050"/>
              <a:buNone/>
              <a:defRPr sz="2050"/>
            </a:lvl5pPr>
            <a:lvl6pPr lvl="5" rtl="0">
              <a:lnSpc>
                <a:spcPct val="100000"/>
              </a:lnSpc>
              <a:spcBef>
                <a:spcPts val="0"/>
              </a:spcBef>
              <a:spcAft>
                <a:spcPts val="0"/>
              </a:spcAft>
              <a:buSzPts val="2050"/>
              <a:buNone/>
              <a:defRPr sz="2050"/>
            </a:lvl6pPr>
            <a:lvl7pPr lvl="6" rtl="0">
              <a:lnSpc>
                <a:spcPct val="100000"/>
              </a:lnSpc>
              <a:spcBef>
                <a:spcPts val="0"/>
              </a:spcBef>
              <a:spcAft>
                <a:spcPts val="0"/>
              </a:spcAft>
              <a:buSzPts val="2050"/>
              <a:buNone/>
              <a:defRPr sz="2050"/>
            </a:lvl7pPr>
            <a:lvl8pPr lvl="7" rtl="0">
              <a:lnSpc>
                <a:spcPct val="100000"/>
              </a:lnSpc>
              <a:spcBef>
                <a:spcPts val="0"/>
              </a:spcBef>
              <a:spcAft>
                <a:spcPts val="0"/>
              </a:spcAft>
              <a:buSzPts val="2050"/>
              <a:buNone/>
              <a:defRPr sz="2050"/>
            </a:lvl8pPr>
            <a:lvl9pPr lvl="8" rtl="0">
              <a:lnSpc>
                <a:spcPct val="100000"/>
              </a:lnSpc>
              <a:spcBef>
                <a:spcPts val="0"/>
              </a:spcBef>
              <a:spcAft>
                <a:spcPts val="0"/>
              </a:spcAft>
              <a:buSzPts val="2050"/>
              <a:buNone/>
              <a:defRPr sz="205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_1_1">
    <p:spTree>
      <p:nvGrpSpPr>
        <p:cNvPr id="182" name="Shape 182"/>
        <p:cNvGrpSpPr/>
        <p:nvPr/>
      </p:nvGrpSpPr>
      <p:grpSpPr>
        <a:xfrm>
          <a:off x="0" y="0"/>
          <a:ext cx="0" cy="0"/>
          <a:chOff x="0" y="0"/>
          <a:chExt cx="0" cy="0"/>
        </a:xfrm>
      </p:grpSpPr>
      <p:sp>
        <p:nvSpPr>
          <p:cNvPr id="183" name="Google Shape;183;p21"/>
          <p:cNvSpPr txBox="1"/>
          <p:nvPr>
            <p:ph type="title"/>
          </p:nvPr>
        </p:nvSpPr>
        <p:spPr>
          <a:xfrm>
            <a:off x="924600" y="995625"/>
            <a:ext cx="3014100" cy="1066500"/>
          </a:xfrm>
          <a:prstGeom prst="rect">
            <a:avLst/>
          </a:prstGeom>
        </p:spPr>
        <p:txBody>
          <a:bodyPr anchorCtr="0" anchor="t" bIns="91425" lIns="91425" spcFirstLastPara="1" rIns="91425"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4" name="Google Shape;184;p21"/>
          <p:cNvSpPr txBox="1"/>
          <p:nvPr>
            <p:ph idx="1" type="subTitle"/>
          </p:nvPr>
        </p:nvSpPr>
        <p:spPr>
          <a:xfrm>
            <a:off x="902025" y="2256525"/>
            <a:ext cx="3014100" cy="138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50"/>
              <a:buNone/>
              <a:defRPr sz="2050"/>
            </a:lvl1pPr>
            <a:lvl2pPr lvl="1" rtl="0">
              <a:lnSpc>
                <a:spcPct val="100000"/>
              </a:lnSpc>
              <a:spcBef>
                <a:spcPts val="0"/>
              </a:spcBef>
              <a:spcAft>
                <a:spcPts val="0"/>
              </a:spcAft>
              <a:buSzPts val="2050"/>
              <a:buNone/>
              <a:defRPr sz="2050"/>
            </a:lvl2pPr>
            <a:lvl3pPr lvl="2" rtl="0">
              <a:lnSpc>
                <a:spcPct val="100000"/>
              </a:lnSpc>
              <a:spcBef>
                <a:spcPts val="0"/>
              </a:spcBef>
              <a:spcAft>
                <a:spcPts val="0"/>
              </a:spcAft>
              <a:buSzPts val="2050"/>
              <a:buNone/>
              <a:defRPr sz="2050"/>
            </a:lvl3pPr>
            <a:lvl4pPr lvl="3" rtl="0">
              <a:lnSpc>
                <a:spcPct val="100000"/>
              </a:lnSpc>
              <a:spcBef>
                <a:spcPts val="0"/>
              </a:spcBef>
              <a:spcAft>
                <a:spcPts val="0"/>
              </a:spcAft>
              <a:buSzPts val="2050"/>
              <a:buNone/>
              <a:defRPr sz="2050"/>
            </a:lvl4pPr>
            <a:lvl5pPr lvl="4" rtl="0">
              <a:lnSpc>
                <a:spcPct val="100000"/>
              </a:lnSpc>
              <a:spcBef>
                <a:spcPts val="0"/>
              </a:spcBef>
              <a:spcAft>
                <a:spcPts val="0"/>
              </a:spcAft>
              <a:buSzPts val="2050"/>
              <a:buNone/>
              <a:defRPr sz="2050"/>
            </a:lvl5pPr>
            <a:lvl6pPr lvl="5" rtl="0">
              <a:lnSpc>
                <a:spcPct val="100000"/>
              </a:lnSpc>
              <a:spcBef>
                <a:spcPts val="0"/>
              </a:spcBef>
              <a:spcAft>
                <a:spcPts val="0"/>
              </a:spcAft>
              <a:buSzPts val="2050"/>
              <a:buNone/>
              <a:defRPr sz="2050"/>
            </a:lvl6pPr>
            <a:lvl7pPr lvl="6" rtl="0">
              <a:lnSpc>
                <a:spcPct val="100000"/>
              </a:lnSpc>
              <a:spcBef>
                <a:spcPts val="0"/>
              </a:spcBef>
              <a:spcAft>
                <a:spcPts val="0"/>
              </a:spcAft>
              <a:buSzPts val="2050"/>
              <a:buNone/>
              <a:defRPr sz="2050"/>
            </a:lvl7pPr>
            <a:lvl8pPr lvl="7" rtl="0">
              <a:lnSpc>
                <a:spcPct val="100000"/>
              </a:lnSpc>
              <a:spcBef>
                <a:spcPts val="0"/>
              </a:spcBef>
              <a:spcAft>
                <a:spcPts val="0"/>
              </a:spcAft>
              <a:buSzPts val="2050"/>
              <a:buNone/>
              <a:defRPr sz="2050"/>
            </a:lvl8pPr>
            <a:lvl9pPr lvl="8" rtl="0">
              <a:lnSpc>
                <a:spcPct val="100000"/>
              </a:lnSpc>
              <a:spcBef>
                <a:spcPts val="0"/>
              </a:spcBef>
              <a:spcAft>
                <a:spcPts val="0"/>
              </a:spcAft>
              <a:buSzPts val="2050"/>
              <a:buNone/>
              <a:defRPr sz="2050"/>
            </a:lvl9pPr>
          </a:lstStyle>
          <a:p/>
        </p:txBody>
      </p:sp>
      <p:grpSp>
        <p:nvGrpSpPr>
          <p:cNvPr id="185" name="Google Shape;185;p21"/>
          <p:cNvGrpSpPr/>
          <p:nvPr/>
        </p:nvGrpSpPr>
        <p:grpSpPr>
          <a:xfrm>
            <a:off x="0" y="4598800"/>
            <a:ext cx="9144000" cy="544700"/>
            <a:chOff x="0" y="4598800"/>
            <a:chExt cx="9144000" cy="544700"/>
          </a:xfrm>
        </p:grpSpPr>
        <p:sp>
          <p:nvSpPr>
            <p:cNvPr id="186" name="Google Shape;186;p21"/>
            <p:cNvSpPr/>
            <p:nvPr/>
          </p:nvSpPr>
          <p:spPr>
            <a:xfrm flipH="1">
              <a:off x="6848100" y="4598900"/>
              <a:ext cx="2295900" cy="54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0" y="4598800"/>
              <a:ext cx="4321500" cy="54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1"/>
            <p:cNvPicPr preferRelativeResize="0"/>
            <p:nvPr/>
          </p:nvPicPr>
          <p:blipFill rotWithShape="1">
            <a:blip r:embed="rId2">
              <a:alphaModFix amt="56000"/>
            </a:blip>
            <a:srcRect b="80964" l="22061" r="24676" t="6602"/>
            <a:stretch/>
          </p:blipFill>
          <p:spPr>
            <a:xfrm>
              <a:off x="0" y="4598800"/>
              <a:ext cx="4321574" cy="544700"/>
            </a:xfrm>
            <a:prstGeom prst="rect">
              <a:avLst/>
            </a:prstGeom>
            <a:noFill/>
            <a:ln>
              <a:noFill/>
            </a:ln>
          </p:spPr>
        </p:pic>
        <p:sp>
          <p:nvSpPr>
            <p:cNvPr id="189" name="Google Shape;189;p21"/>
            <p:cNvSpPr/>
            <p:nvPr/>
          </p:nvSpPr>
          <p:spPr>
            <a:xfrm flipH="1">
              <a:off x="2295900" y="4598900"/>
              <a:ext cx="45522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90" name="Shape 190"/>
        <p:cNvGrpSpPr/>
        <p:nvPr/>
      </p:nvGrpSpPr>
      <p:grpSpPr>
        <a:xfrm>
          <a:off x="0" y="0"/>
          <a:ext cx="0" cy="0"/>
          <a:chOff x="0" y="0"/>
          <a:chExt cx="0" cy="0"/>
        </a:xfrm>
      </p:grpSpPr>
      <p:grpSp>
        <p:nvGrpSpPr>
          <p:cNvPr id="191" name="Google Shape;191;p22"/>
          <p:cNvGrpSpPr/>
          <p:nvPr/>
        </p:nvGrpSpPr>
        <p:grpSpPr>
          <a:xfrm>
            <a:off x="0" y="0"/>
            <a:ext cx="9144000" cy="5143400"/>
            <a:chOff x="0" y="0"/>
            <a:chExt cx="9144000" cy="5143400"/>
          </a:xfrm>
        </p:grpSpPr>
        <p:sp>
          <p:nvSpPr>
            <p:cNvPr id="192" name="Google Shape;192;p22"/>
            <p:cNvSpPr/>
            <p:nvPr/>
          </p:nvSpPr>
          <p:spPr>
            <a:xfrm flipH="1">
              <a:off x="4548300" y="4598900"/>
              <a:ext cx="4595700" cy="54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flipH="1">
              <a:off x="0" y="4598900"/>
              <a:ext cx="45483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2"/>
            <p:cNvPicPr preferRelativeResize="0"/>
            <p:nvPr/>
          </p:nvPicPr>
          <p:blipFill rotWithShape="1">
            <a:blip r:embed="rId2">
              <a:alphaModFix amt="56000"/>
            </a:blip>
            <a:srcRect b="80964" l="6751" r="36607" t="6602"/>
            <a:stretch/>
          </p:blipFill>
          <p:spPr>
            <a:xfrm>
              <a:off x="4548300" y="4598700"/>
              <a:ext cx="4595700" cy="544700"/>
            </a:xfrm>
            <a:prstGeom prst="rect">
              <a:avLst/>
            </a:prstGeom>
            <a:noFill/>
            <a:ln>
              <a:noFill/>
            </a:ln>
          </p:spPr>
        </p:pic>
        <p:sp>
          <p:nvSpPr>
            <p:cNvPr id="195" name="Google Shape;195;p22"/>
            <p:cNvSpPr/>
            <p:nvPr/>
          </p:nvSpPr>
          <p:spPr>
            <a:xfrm flipH="1">
              <a:off x="8166300" y="0"/>
              <a:ext cx="977700" cy="232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flipH="1">
              <a:off x="8166300" y="2271900"/>
              <a:ext cx="977700" cy="232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22"/>
          <p:cNvSpPr txBox="1"/>
          <p:nvPr>
            <p:ph type="title"/>
          </p:nvPr>
        </p:nvSpPr>
        <p:spPr>
          <a:xfrm>
            <a:off x="924600" y="539525"/>
            <a:ext cx="7294800" cy="478200"/>
          </a:xfrm>
          <a:prstGeom prst="rect">
            <a:avLst/>
          </a:prstGeom>
        </p:spPr>
        <p:txBody>
          <a:bodyPr anchorCtr="0" anchor="t" bIns="91425" lIns="91425" spcFirstLastPara="1" rIns="91425"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98" name="Google Shape;198;p22"/>
          <p:cNvSpPr txBox="1"/>
          <p:nvPr>
            <p:ph idx="1" type="body"/>
          </p:nvPr>
        </p:nvSpPr>
        <p:spPr>
          <a:xfrm>
            <a:off x="924600" y="1777450"/>
            <a:ext cx="3534300" cy="2327700"/>
          </a:xfrm>
          <a:prstGeom prst="rect">
            <a:avLst/>
          </a:prstGeom>
        </p:spPr>
        <p:txBody>
          <a:bodyPr anchorCtr="0" anchor="t" bIns="91425" lIns="91425" spcFirstLastPara="1" rIns="91425" wrap="square" tIns="91425">
            <a:noAutofit/>
          </a:bodyPr>
          <a:lstStyle>
            <a:lvl1pPr indent="-323850" lvl="0" marL="457200" rtl="0">
              <a:lnSpc>
                <a:spcPct val="115000"/>
              </a:lnSpc>
              <a:spcBef>
                <a:spcPts val="0"/>
              </a:spcBef>
              <a:spcAft>
                <a:spcPts val="0"/>
              </a:spcAft>
              <a:buSzPts val="1500"/>
              <a:buChar char="●"/>
              <a:defRPr/>
            </a:lvl1pPr>
            <a:lvl2pPr indent="-323850" lvl="1" marL="914400" rtl="0">
              <a:lnSpc>
                <a:spcPct val="115000"/>
              </a:lnSpc>
              <a:spcBef>
                <a:spcPts val="1600"/>
              </a:spcBef>
              <a:spcAft>
                <a:spcPts val="0"/>
              </a:spcAft>
              <a:buSzPts val="1500"/>
              <a:buChar char="○"/>
              <a:defRPr/>
            </a:lvl2pPr>
            <a:lvl3pPr indent="-323850" lvl="2" marL="1371600" rtl="0">
              <a:lnSpc>
                <a:spcPct val="115000"/>
              </a:lnSpc>
              <a:spcBef>
                <a:spcPts val="1600"/>
              </a:spcBef>
              <a:spcAft>
                <a:spcPts val="0"/>
              </a:spcAft>
              <a:buSzPts val="1500"/>
              <a:buChar char="■"/>
              <a:defRPr/>
            </a:lvl3pPr>
            <a:lvl4pPr indent="-323850" lvl="3" marL="1828800" rtl="0">
              <a:lnSpc>
                <a:spcPct val="115000"/>
              </a:lnSpc>
              <a:spcBef>
                <a:spcPts val="1600"/>
              </a:spcBef>
              <a:spcAft>
                <a:spcPts val="0"/>
              </a:spcAft>
              <a:buSzPts val="1500"/>
              <a:buChar char="●"/>
              <a:defRPr/>
            </a:lvl4pPr>
            <a:lvl5pPr indent="-323850" lvl="4" marL="2286000" rtl="0">
              <a:lnSpc>
                <a:spcPct val="115000"/>
              </a:lnSpc>
              <a:spcBef>
                <a:spcPts val="1600"/>
              </a:spcBef>
              <a:spcAft>
                <a:spcPts val="0"/>
              </a:spcAft>
              <a:buSzPts val="1500"/>
              <a:buChar char="○"/>
              <a:defRPr/>
            </a:lvl5pPr>
            <a:lvl6pPr indent="-323850" lvl="5" marL="2743200" rtl="0">
              <a:lnSpc>
                <a:spcPct val="115000"/>
              </a:lnSpc>
              <a:spcBef>
                <a:spcPts val="1600"/>
              </a:spcBef>
              <a:spcAft>
                <a:spcPts val="0"/>
              </a:spcAft>
              <a:buSzPts val="1500"/>
              <a:buChar char="■"/>
              <a:defRPr/>
            </a:lvl6pPr>
            <a:lvl7pPr indent="-323850" lvl="6" marL="3200400" rtl="0">
              <a:lnSpc>
                <a:spcPct val="115000"/>
              </a:lnSpc>
              <a:spcBef>
                <a:spcPts val="1600"/>
              </a:spcBef>
              <a:spcAft>
                <a:spcPts val="0"/>
              </a:spcAft>
              <a:buSzPts val="1500"/>
              <a:buChar char="●"/>
              <a:defRPr/>
            </a:lvl7pPr>
            <a:lvl8pPr indent="-323850" lvl="7" marL="3657600" rtl="0">
              <a:lnSpc>
                <a:spcPct val="115000"/>
              </a:lnSpc>
              <a:spcBef>
                <a:spcPts val="1600"/>
              </a:spcBef>
              <a:spcAft>
                <a:spcPts val="0"/>
              </a:spcAft>
              <a:buSzPts val="1500"/>
              <a:buChar char="○"/>
              <a:defRPr/>
            </a:lvl8pPr>
            <a:lvl9pPr indent="-323850" lvl="8" marL="4114800" rtl="0">
              <a:lnSpc>
                <a:spcPct val="115000"/>
              </a:lnSpc>
              <a:spcBef>
                <a:spcPts val="1600"/>
              </a:spcBef>
              <a:spcAft>
                <a:spcPts val="1600"/>
              </a:spcAft>
              <a:buSzPts val="1500"/>
              <a:buChar char="■"/>
              <a:defRPr/>
            </a:lvl9pPr>
          </a:lstStyle>
          <a:p/>
        </p:txBody>
      </p:sp>
      <p:sp>
        <p:nvSpPr>
          <p:cNvPr id="199" name="Google Shape;199;p22"/>
          <p:cNvSpPr txBox="1"/>
          <p:nvPr>
            <p:ph idx="2" type="body"/>
          </p:nvPr>
        </p:nvSpPr>
        <p:spPr>
          <a:xfrm>
            <a:off x="4595825" y="1777450"/>
            <a:ext cx="3534300" cy="2327700"/>
          </a:xfrm>
          <a:prstGeom prst="rect">
            <a:avLst/>
          </a:prstGeom>
        </p:spPr>
        <p:txBody>
          <a:bodyPr anchorCtr="0" anchor="t" bIns="91425" lIns="91425" spcFirstLastPara="1" rIns="91425" wrap="square" tIns="91425">
            <a:noAutofit/>
          </a:bodyPr>
          <a:lstStyle>
            <a:lvl1pPr indent="-323850" lvl="0" marL="457200" rtl="0">
              <a:lnSpc>
                <a:spcPct val="115000"/>
              </a:lnSpc>
              <a:spcBef>
                <a:spcPts val="0"/>
              </a:spcBef>
              <a:spcAft>
                <a:spcPts val="0"/>
              </a:spcAft>
              <a:buSzPts val="1500"/>
              <a:buChar char="●"/>
              <a:defRPr/>
            </a:lvl1pPr>
            <a:lvl2pPr indent="-323850" lvl="1" marL="914400" rtl="0">
              <a:lnSpc>
                <a:spcPct val="115000"/>
              </a:lnSpc>
              <a:spcBef>
                <a:spcPts val="1600"/>
              </a:spcBef>
              <a:spcAft>
                <a:spcPts val="0"/>
              </a:spcAft>
              <a:buSzPts val="1500"/>
              <a:buChar char="○"/>
              <a:defRPr/>
            </a:lvl2pPr>
            <a:lvl3pPr indent="-323850" lvl="2" marL="1371600" rtl="0">
              <a:lnSpc>
                <a:spcPct val="115000"/>
              </a:lnSpc>
              <a:spcBef>
                <a:spcPts val="1600"/>
              </a:spcBef>
              <a:spcAft>
                <a:spcPts val="0"/>
              </a:spcAft>
              <a:buSzPts val="1500"/>
              <a:buChar char="■"/>
              <a:defRPr/>
            </a:lvl3pPr>
            <a:lvl4pPr indent="-323850" lvl="3" marL="1828800" rtl="0">
              <a:lnSpc>
                <a:spcPct val="115000"/>
              </a:lnSpc>
              <a:spcBef>
                <a:spcPts val="1600"/>
              </a:spcBef>
              <a:spcAft>
                <a:spcPts val="0"/>
              </a:spcAft>
              <a:buSzPts val="1500"/>
              <a:buChar char="●"/>
              <a:defRPr/>
            </a:lvl4pPr>
            <a:lvl5pPr indent="-323850" lvl="4" marL="2286000" rtl="0">
              <a:lnSpc>
                <a:spcPct val="115000"/>
              </a:lnSpc>
              <a:spcBef>
                <a:spcPts val="1600"/>
              </a:spcBef>
              <a:spcAft>
                <a:spcPts val="0"/>
              </a:spcAft>
              <a:buSzPts val="1500"/>
              <a:buChar char="○"/>
              <a:defRPr/>
            </a:lvl5pPr>
            <a:lvl6pPr indent="-323850" lvl="5" marL="2743200" rtl="0">
              <a:lnSpc>
                <a:spcPct val="115000"/>
              </a:lnSpc>
              <a:spcBef>
                <a:spcPts val="1600"/>
              </a:spcBef>
              <a:spcAft>
                <a:spcPts val="0"/>
              </a:spcAft>
              <a:buSzPts val="1500"/>
              <a:buChar char="■"/>
              <a:defRPr/>
            </a:lvl6pPr>
            <a:lvl7pPr indent="-323850" lvl="6" marL="3200400" rtl="0">
              <a:lnSpc>
                <a:spcPct val="115000"/>
              </a:lnSpc>
              <a:spcBef>
                <a:spcPts val="1600"/>
              </a:spcBef>
              <a:spcAft>
                <a:spcPts val="0"/>
              </a:spcAft>
              <a:buSzPts val="1500"/>
              <a:buChar char="●"/>
              <a:defRPr/>
            </a:lvl7pPr>
            <a:lvl8pPr indent="-323850" lvl="7" marL="3657600" rtl="0">
              <a:lnSpc>
                <a:spcPct val="115000"/>
              </a:lnSpc>
              <a:spcBef>
                <a:spcPts val="1600"/>
              </a:spcBef>
              <a:spcAft>
                <a:spcPts val="0"/>
              </a:spcAft>
              <a:buSzPts val="1500"/>
              <a:buChar char="○"/>
              <a:defRPr/>
            </a:lvl8pPr>
            <a:lvl9pPr indent="-323850" lvl="8" marL="4114800" rtl="0">
              <a:lnSpc>
                <a:spcPct val="115000"/>
              </a:lnSpc>
              <a:spcBef>
                <a:spcPts val="1600"/>
              </a:spcBef>
              <a:spcAft>
                <a:spcPts val="1600"/>
              </a:spcAft>
              <a:buSzPts val="1500"/>
              <a:buChar char="■"/>
              <a:defRPr/>
            </a:lvl9pPr>
          </a:lstStyle>
          <a:p/>
        </p:txBody>
      </p:sp>
      <p:sp>
        <p:nvSpPr>
          <p:cNvPr id="200" name="Google Shape;200;p22"/>
          <p:cNvSpPr txBox="1"/>
          <p:nvPr>
            <p:ph idx="3" type="subTitle"/>
          </p:nvPr>
        </p:nvSpPr>
        <p:spPr>
          <a:xfrm>
            <a:off x="924600" y="1304325"/>
            <a:ext cx="7294800" cy="3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01" name="Shape 201"/>
        <p:cNvGrpSpPr/>
        <p:nvPr/>
      </p:nvGrpSpPr>
      <p:grpSpPr>
        <a:xfrm>
          <a:off x="0" y="0"/>
          <a:ext cx="0" cy="0"/>
          <a:chOff x="0" y="0"/>
          <a:chExt cx="0" cy="0"/>
        </a:xfrm>
      </p:grpSpPr>
      <p:sp>
        <p:nvSpPr>
          <p:cNvPr id="202" name="Google Shape;202;p23"/>
          <p:cNvSpPr txBox="1"/>
          <p:nvPr>
            <p:ph type="title"/>
          </p:nvPr>
        </p:nvSpPr>
        <p:spPr>
          <a:xfrm>
            <a:off x="924600" y="539525"/>
            <a:ext cx="7294800" cy="478200"/>
          </a:xfrm>
          <a:prstGeom prst="rect">
            <a:avLst/>
          </a:prstGeom>
        </p:spPr>
        <p:txBody>
          <a:bodyPr anchorCtr="0" anchor="t" bIns="91425" lIns="91425" spcFirstLastPara="1" rIns="91425"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03" name="Google Shape;203;p23"/>
          <p:cNvSpPr txBox="1"/>
          <p:nvPr>
            <p:ph idx="1" type="subTitle"/>
          </p:nvPr>
        </p:nvSpPr>
        <p:spPr>
          <a:xfrm>
            <a:off x="924600" y="3254338"/>
            <a:ext cx="1958400" cy="685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04" name="Google Shape;204;p23"/>
          <p:cNvSpPr txBox="1"/>
          <p:nvPr>
            <p:ph idx="2" type="subTitle"/>
          </p:nvPr>
        </p:nvSpPr>
        <p:spPr>
          <a:xfrm>
            <a:off x="924597" y="2741388"/>
            <a:ext cx="19584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05" name="Google Shape;205;p23"/>
          <p:cNvSpPr txBox="1"/>
          <p:nvPr>
            <p:ph idx="3" type="subTitle"/>
          </p:nvPr>
        </p:nvSpPr>
        <p:spPr>
          <a:xfrm>
            <a:off x="6194425" y="3254338"/>
            <a:ext cx="1958400" cy="685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06" name="Google Shape;206;p23"/>
          <p:cNvSpPr txBox="1"/>
          <p:nvPr>
            <p:ph idx="4" type="subTitle"/>
          </p:nvPr>
        </p:nvSpPr>
        <p:spPr>
          <a:xfrm>
            <a:off x="6194422" y="2741388"/>
            <a:ext cx="19584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07" name="Google Shape;207;p23"/>
          <p:cNvSpPr txBox="1"/>
          <p:nvPr>
            <p:ph idx="5" type="subTitle"/>
          </p:nvPr>
        </p:nvSpPr>
        <p:spPr>
          <a:xfrm>
            <a:off x="3559513" y="3254338"/>
            <a:ext cx="1958400" cy="685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08" name="Google Shape;208;p23"/>
          <p:cNvSpPr txBox="1"/>
          <p:nvPr>
            <p:ph idx="6" type="subTitle"/>
          </p:nvPr>
        </p:nvSpPr>
        <p:spPr>
          <a:xfrm>
            <a:off x="3559510" y="2741388"/>
            <a:ext cx="19584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grpSp>
        <p:nvGrpSpPr>
          <p:cNvPr id="209" name="Google Shape;209;p23"/>
          <p:cNvGrpSpPr/>
          <p:nvPr/>
        </p:nvGrpSpPr>
        <p:grpSpPr>
          <a:xfrm>
            <a:off x="0" y="-125"/>
            <a:ext cx="9144000" cy="5143525"/>
            <a:chOff x="0" y="-125"/>
            <a:chExt cx="9144000" cy="5143525"/>
          </a:xfrm>
        </p:grpSpPr>
        <p:sp>
          <p:nvSpPr>
            <p:cNvPr id="210" name="Google Shape;210;p23"/>
            <p:cNvSpPr/>
            <p:nvPr/>
          </p:nvSpPr>
          <p:spPr>
            <a:xfrm>
              <a:off x="0" y="4598900"/>
              <a:ext cx="52053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5143750" y="4598900"/>
              <a:ext cx="3559500" cy="54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8599500" y="-125"/>
              <a:ext cx="544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3"/>
            <p:cNvPicPr preferRelativeResize="0"/>
            <p:nvPr/>
          </p:nvPicPr>
          <p:blipFill rotWithShape="1">
            <a:blip r:embed="rId2">
              <a:alphaModFix amt="56000"/>
            </a:blip>
            <a:srcRect b="80964" l="0" r="36608" t="6602"/>
            <a:stretch/>
          </p:blipFill>
          <p:spPr>
            <a:xfrm rot="-5400000">
              <a:off x="6299962" y="2299337"/>
              <a:ext cx="5143376" cy="544700"/>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214" name="Shape 214"/>
        <p:cNvGrpSpPr/>
        <p:nvPr/>
      </p:nvGrpSpPr>
      <p:grpSpPr>
        <a:xfrm>
          <a:off x="0" y="0"/>
          <a:ext cx="0" cy="0"/>
          <a:chOff x="0" y="0"/>
          <a:chExt cx="0" cy="0"/>
        </a:xfrm>
      </p:grpSpPr>
      <p:sp>
        <p:nvSpPr>
          <p:cNvPr id="215" name="Google Shape;215;p24"/>
          <p:cNvSpPr txBox="1"/>
          <p:nvPr>
            <p:ph type="title"/>
          </p:nvPr>
        </p:nvSpPr>
        <p:spPr>
          <a:xfrm>
            <a:off x="924600" y="539525"/>
            <a:ext cx="3245400" cy="478200"/>
          </a:xfrm>
          <a:prstGeom prst="rect">
            <a:avLst/>
          </a:prstGeom>
        </p:spPr>
        <p:txBody>
          <a:bodyPr anchorCtr="0" anchor="t" bIns="91425" lIns="91425" spcFirstLastPara="1" rIns="91425"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16" name="Google Shape;216;p24"/>
          <p:cNvSpPr txBox="1"/>
          <p:nvPr>
            <p:ph idx="1" type="subTitle"/>
          </p:nvPr>
        </p:nvSpPr>
        <p:spPr>
          <a:xfrm>
            <a:off x="1994300" y="1760089"/>
            <a:ext cx="2175600" cy="44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17" name="Google Shape;217;p24"/>
          <p:cNvSpPr txBox="1"/>
          <p:nvPr>
            <p:ph idx="2" type="subTitle"/>
          </p:nvPr>
        </p:nvSpPr>
        <p:spPr>
          <a:xfrm>
            <a:off x="1994300" y="1329838"/>
            <a:ext cx="2175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18" name="Google Shape;218;p24"/>
          <p:cNvSpPr txBox="1"/>
          <p:nvPr>
            <p:ph idx="3" type="subTitle"/>
          </p:nvPr>
        </p:nvSpPr>
        <p:spPr>
          <a:xfrm>
            <a:off x="1994300" y="4133839"/>
            <a:ext cx="2175600" cy="44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19" name="Google Shape;219;p24"/>
          <p:cNvSpPr txBox="1"/>
          <p:nvPr>
            <p:ph idx="4" type="subTitle"/>
          </p:nvPr>
        </p:nvSpPr>
        <p:spPr>
          <a:xfrm>
            <a:off x="1994300" y="3703588"/>
            <a:ext cx="2175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20" name="Google Shape;220;p24"/>
          <p:cNvSpPr txBox="1"/>
          <p:nvPr>
            <p:ph idx="5" type="subTitle"/>
          </p:nvPr>
        </p:nvSpPr>
        <p:spPr>
          <a:xfrm>
            <a:off x="1994300" y="2946964"/>
            <a:ext cx="2175600" cy="44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21" name="Google Shape;221;p24"/>
          <p:cNvSpPr txBox="1"/>
          <p:nvPr>
            <p:ph idx="6" type="subTitle"/>
          </p:nvPr>
        </p:nvSpPr>
        <p:spPr>
          <a:xfrm>
            <a:off x="1994300" y="2516713"/>
            <a:ext cx="2175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grpSp>
        <p:nvGrpSpPr>
          <p:cNvPr id="222" name="Google Shape;222;p24"/>
          <p:cNvGrpSpPr/>
          <p:nvPr/>
        </p:nvGrpSpPr>
        <p:grpSpPr>
          <a:xfrm>
            <a:off x="5599975" y="-125"/>
            <a:ext cx="3544075" cy="5166975"/>
            <a:chOff x="5599975" y="-125"/>
            <a:chExt cx="3544075" cy="5166975"/>
          </a:xfrm>
        </p:grpSpPr>
        <p:sp>
          <p:nvSpPr>
            <p:cNvPr id="223" name="Google Shape;223;p24"/>
            <p:cNvSpPr/>
            <p:nvPr/>
          </p:nvSpPr>
          <p:spPr>
            <a:xfrm>
              <a:off x="5599975" y="-125"/>
              <a:ext cx="2999400" cy="391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flipH="1">
              <a:off x="5600099" y="3915850"/>
              <a:ext cx="2999400" cy="1251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24"/>
            <p:cNvPicPr preferRelativeResize="0"/>
            <p:nvPr/>
          </p:nvPicPr>
          <p:blipFill rotWithShape="1">
            <a:blip r:embed="rId2">
              <a:alphaModFix amt="56000"/>
            </a:blip>
            <a:srcRect b="4386" l="31296" r="26320" t="2477"/>
            <a:stretch/>
          </p:blipFill>
          <p:spPr>
            <a:xfrm rot="-5400000">
              <a:off x="6484020" y="3032520"/>
              <a:ext cx="1250260" cy="3018101"/>
            </a:xfrm>
            <a:prstGeom prst="rect">
              <a:avLst/>
            </a:prstGeom>
            <a:noFill/>
            <a:ln>
              <a:noFill/>
            </a:ln>
          </p:spPr>
        </p:pic>
        <p:sp>
          <p:nvSpPr>
            <p:cNvPr id="226" name="Google Shape;226;p24"/>
            <p:cNvSpPr/>
            <p:nvPr/>
          </p:nvSpPr>
          <p:spPr>
            <a:xfrm>
              <a:off x="8020850" y="-125"/>
              <a:ext cx="1123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227" name="Shape 227"/>
        <p:cNvGrpSpPr/>
        <p:nvPr/>
      </p:nvGrpSpPr>
      <p:grpSpPr>
        <a:xfrm>
          <a:off x="0" y="0"/>
          <a:ext cx="0" cy="0"/>
          <a:chOff x="0" y="0"/>
          <a:chExt cx="0" cy="0"/>
        </a:xfrm>
      </p:grpSpPr>
      <p:sp>
        <p:nvSpPr>
          <p:cNvPr id="228" name="Google Shape;228;p25"/>
          <p:cNvSpPr txBox="1"/>
          <p:nvPr>
            <p:ph type="title"/>
          </p:nvPr>
        </p:nvSpPr>
        <p:spPr>
          <a:xfrm>
            <a:off x="924600" y="539525"/>
            <a:ext cx="7294800" cy="478200"/>
          </a:xfrm>
          <a:prstGeom prst="rect">
            <a:avLst/>
          </a:prstGeom>
        </p:spPr>
        <p:txBody>
          <a:bodyPr anchorCtr="0" anchor="t" bIns="91425" lIns="91425" spcFirstLastPara="1" rIns="91425"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29" name="Google Shape;229;p25"/>
          <p:cNvSpPr txBox="1"/>
          <p:nvPr>
            <p:ph idx="1" type="subTitle"/>
          </p:nvPr>
        </p:nvSpPr>
        <p:spPr>
          <a:xfrm>
            <a:off x="1836299" y="1992283"/>
            <a:ext cx="2544600" cy="515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30" name="Google Shape;230;p25"/>
          <p:cNvSpPr txBox="1"/>
          <p:nvPr>
            <p:ph idx="2" type="subTitle"/>
          </p:nvPr>
        </p:nvSpPr>
        <p:spPr>
          <a:xfrm>
            <a:off x="1836299" y="1562025"/>
            <a:ext cx="2544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31" name="Google Shape;231;p25"/>
          <p:cNvSpPr txBox="1"/>
          <p:nvPr>
            <p:ph idx="3" type="subTitle"/>
          </p:nvPr>
        </p:nvSpPr>
        <p:spPr>
          <a:xfrm>
            <a:off x="1836299" y="3545733"/>
            <a:ext cx="2544600" cy="515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32" name="Google Shape;232;p25"/>
          <p:cNvSpPr txBox="1"/>
          <p:nvPr>
            <p:ph idx="4" type="subTitle"/>
          </p:nvPr>
        </p:nvSpPr>
        <p:spPr>
          <a:xfrm>
            <a:off x="1836299" y="3115475"/>
            <a:ext cx="2544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33" name="Google Shape;233;p25"/>
          <p:cNvSpPr txBox="1"/>
          <p:nvPr>
            <p:ph idx="5" type="subTitle"/>
          </p:nvPr>
        </p:nvSpPr>
        <p:spPr>
          <a:xfrm>
            <a:off x="5837049" y="1992283"/>
            <a:ext cx="2544600" cy="515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34" name="Google Shape;234;p25"/>
          <p:cNvSpPr txBox="1"/>
          <p:nvPr>
            <p:ph idx="6" type="subTitle"/>
          </p:nvPr>
        </p:nvSpPr>
        <p:spPr>
          <a:xfrm>
            <a:off x="5837049" y="1562025"/>
            <a:ext cx="2544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35" name="Google Shape;235;p25"/>
          <p:cNvSpPr txBox="1"/>
          <p:nvPr>
            <p:ph idx="7" type="subTitle"/>
          </p:nvPr>
        </p:nvSpPr>
        <p:spPr>
          <a:xfrm>
            <a:off x="5837049" y="3545733"/>
            <a:ext cx="2544600" cy="515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36" name="Google Shape;236;p25"/>
          <p:cNvSpPr txBox="1"/>
          <p:nvPr>
            <p:ph idx="8" type="subTitle"/>
          </p:nvPr>
        </p:nvSpPr>
        <p:spPr>
          <a:xfrm>
            <a:off x="5837049" y="3115475"/>
            <a:ext cx="2544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grpSp>
        <p:nvGrpSpPr>
          <p:cNvPr id="237" name="Google Shape;237;p25"/>
          <p:cNvGrpSpPr/>
          <p:nvPr/>
        </p:nvGrpSpPr>
        <p:grpSpPr>
          <a:xfrm>
            <a:off x="0" y="2414925"/>
            <a:ext cx="9144000" cy="2729100"/>
            <a:chOff x="0" y="2414925"/>
            <a:chExt cx="9144000" cy="2729100"/>
          </a:xfrm>
        </p:grpSpPr>
        <p:sp>
          <p:nvSpPr>
            <p:cNvPr id="238" name="Google Shape;238;p25"/>
            <p:cNvSpPr/>
            <p:nvPr/>
          </p:nvSpPr>
          <p:spPr>
            <a:xfrm>
              <a:off x="0" y="4598900"/>
              <a:ext cx="9144000" cy="54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25"/>
            <p:cNvPicPr preferRelativeResize="0"/>
            <p:nvPr/>
          </p:nvPicPr>
          <p:blipFill rotWithShape="1">
            <a:blip r:embed="rId2">
              <a:alphaModFix amt="56000"/>
            </a:blip>
            <a:srcRect b="80964" l="0" r="14893" t="6602"/>
            <a:stretch/>
          </p:blipFill>
          <p:spPr>
            <a:xfrm>
              <a:off x="2" y="4598700"/>
              <a:ext cx="9143998" cy="544700"/>
            </a:xfrm>
            <a:prstGeom prst="rect">
              <a:avLst/>
            </a:prstGeom>
            <a:noFill/>
            <a:ln>
              <a:noFill/>
            </a:ln>
          </p:spPr>
        </p:pic>
        <p:sp>
          <p:nvSpPr>
            <p:cNvPr id="240" name="Google Shape;240;p25"/>
            <p:cNvSpPr/>
            <p:nvPr/>
          </p:nvSpPr>
          <p:spPr>
            <a:xfrm flipH="1">
              <a:off x="8599500" y="2414925"/>
              <a:ext cx="544500" cy="272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41" name="Shape 241"/>
        <p:cNvGrpSpPr/>
        <p:nvPr/>
      </p:nvGrpSpPr>
      <p:grpSpPr>
        <a:xfrm>
          <a:off x="0" y="0"/>
          <a:ext cx="0" cy="0"/>
          <a:chOff x="0" y="0"/>
          <a:chExt cx="0" cy="0"/>
        </a:xfrm>
      </p:grpSpPr>
      <p:grpSp>
        <p:nvGrpSpPr>
          <p:cNvPr id="242" name="Google Shape;242;p26"/>
          <p:cNvGrpSpPr/>
          <p:nvPr/>
        </p:nvGrpSpPr>
        <p:grpSpPr>
          <a:xfrm>
            <a:off x="0" y="3938"/>
            <a:ext cx="9144000" cy="5139937"/>
            <a:chOff x="0" y="3938"/>
            <a:chExt cx="9144000" cy="5139937"/>
          </a:xfrm>
        </p:grpSpPr>
        <p:sp>
          <p:nvSpPr>
            <p:cNvPr id="243" name="Google Shape;243;p26"/>
            <p:cNvSpPr/>
            <p:nvPr/>
          </p:nvSpPr>
          <p:spPr>
            <a:xfrm flipH="1">
              <a:off x="8599500" y="3938"/>
              <a:ext cx="544500" cy="257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0" y="4598900"/>
              <a:ext cx="85992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flipH="1">
              <a:off x="8599500" y="2571750"/>
              <a:ext cx="5445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26"/>
            <p:cNvPicPr preferRelativeResize="0"/>
            <p:nvPr/>
          </p:nvPicPr>
          <p:blipFill rotWithShape="1">
            <a:blip r:embed="rId2">
              <a:alphaModFix amt="56000"/>
            </a:blip>
            <a:srcRect b="80964" l="31692" r="36606" t="6602"/>
            <a:stretch/>
          </p:blipFill>
          <p:spPr>
            <a:xfrm flipH="1" rot="5400000">
              <a:off x="7585587" y="3585462"/>
              <a:ext cx="2572126" cy="544700"/>
            </a:xfrm>
            <a:prstGeom prst="rect">
              <a:avLst/>
            </a:prstGeom>
            <a:noFill/>
            <a:ln>
              <a:noFill/>
            </a:ln>
          </p:spPr>
        </p:pic>
      </p:grpSp>
      <p:sp>
        <p:nvSpPr>
          <p:cNvPr id="247" name="Google Shape;247;p26"/>
          <p:cNvSpPr txBox="1"/>
          <p:nvPr>
            <p:ph type="title"/>
          </p:nvPr>
        </p:nvSpPr>
        <p:spPr>
          <a:xfrm>
            <a:off x="924600" y="539525"/>
            <a:ext cx="7294800" cy="478200"/>
          </a:xfrm>
          <a:prstGeom prst="rect">
            <a:avLst/>
          </a:prstGeom>
        </p:spPr>
        <p:txBody>
          <a:bodyPr anchorCtr="0" anchor="t" bIns="91425" lIns="91425" spcFirstLastPara="1" rIns="91425"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48" name="Google Shape;248;p26"/>
          <p:cNvSpPr txBox="1"/>
          <p:nvPr>
            <p:ph idx="1" type="subTitle"/>
          </p:nvPr>
        </p:nvSpPr>
        <p:spPr>
          <a:xfrm>
            <a:off x="924600" y="1922062"/>
            <a:ext cx="1958400" cy="685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49" name="Google Shape;249;p26"/>
          <p:cNvSpPr txBox="1"/>
          <p:nvPr>
            <p:ph idx="2" type="subTitle"/>
          </p:nvPr>
        </p:nvSpPr>
        <p:spPr>
          <a:xfrm>
            <a:off x="924597" y="1409100"/>
            <a:ext cx="19584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50" name="Google Shape;250;p26"/>
          <p:cNvSpPr txBox="1"/>
          <p:nvPr>
            <p:ph idx="3" type="subTitle"/>
          </p:nvPr>
        </p:nvSpPr>
        <p:spPr>
          <a:xfrm>
            <a:off x="6194425" y="1922049"/>
            <a:ext cx="1958400" cy="685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51" name="Google Shape;251;p26"/>
          <p:cNvSpPr txBox="1"/>
          <p:nvPr>
            <p:ph idx="4" type="subTitle"/>
          </p:nvPr>
        </p:nvSpPr>
        <p:spPr>
          <a:xfrm>
            <a:off x="6194422" y="1409088"/>
            <a:ext cx="19584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52" name="Google Shape;252;p26"/>
          <p:cNvSpPr txBox="1"/>
          <p:nvPr>
            <p:ph idx="5" type="subTitle"/>
          </p:nvPr>
        </p:nvSpPr>
        <p:spPr>
          <a:xfrm>
            <a:off x="3559513" y="1922049"/>
            <a:ext cx="1958400" cy="685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53" name="Google Shape;253;p26"/>
          <p:cNvSpPr txBox="1"/>
          <p:nvPr>
            <p:ph idx="6" type="subTitle"/>
          </p:nvPr>
        </p:nvSpPr>
        <p:spPr>
          <a:xfrm>
            <a:off x="3559510" y="1409088"/>
            <a:ext cx="19584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54" name="Google Shape;254;p26"/>
          <p:cNvSpPr txBox="1"/>
          <p:nvPr>
            <p:ph idx="7" type="subTitle"/>
          </p:nvPr>
        </p:nvSpPr>
        <p:spPr>
          <a:xfrm>
            <a:off x="924600" y="3473425"/>
            <a:ext cx="1958400" cy="685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55" name="Google Shape;255;p26"/>
          <p:cNvSpPr txBox="1"/>
          <p:nvPr>
            <p:ph idx="8" type="subTitle"/>
          </p:nvPr>
        </p:nvSpPr>
        <p:spPr>
          <a:xfrm>
            <a:off x="924597" y="2960463"/>
            <a:ext cx="19584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56" name="Google Shape;256;p26"/>
          <p:cNvSpPr txBox="1"/>
          <p:nvPr>
            <p:ph idx="9" type="subTitle"/>
          </p:nvPr>
        </p:nvSpPr>
        <p:spPr>
          <a:xfrm>
            <a:off x="6194425" y="3473425"/>
            <a:ext cx="1958400" cy="685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57" name="Google Shape;257;p26"/>
          <p:cNvSpPr txBox="1"/>
          <p:nvPr>
            <p:ph idx="13" type="subTitle"/>
          </p:nvPr>
        </p:nvSpPr>
        <p:spPr>
          <a:xfrm>
            <a:off x="6194422" y="2960463"/>
            <a:ext cx="19584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258" name="Google Shape;258;p26"/>
          <p:cNvSpPr txBox="1"/>
          <p:nvPr>
            <p:ph idx="14" type="subTitle"/>
          </p:nvPr>
        </p:nvSpPr>
        <p:spPr>
          <a:xfrm>
            <a:off x="3559513" y="3473425"/>
            <a:ext cx="1958400" cy="685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259" name="Google Shape;259;p26"/>
          <p:cNvSpPr txBox="1"/>
          <p:nvPr>
            <p:ph idx="15" type="subTitle"/>
          </p:nvPr>
        </p:nvSpPr>
        <p:spPr>
          <a:xfrm>
            <a:off x="3559510" y="2960463"/>
            <a:ext cx="19584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60" name="Shape 260"/>
        <p:cNvGrpSpPr/>
        <p:nvPr/>
      </p:nvGrpSpPr>
      <p:grpSpPr>
        <a:xfrm>
          <a:off x="0" y="0"/>
          <a:ext cx="0" cy="0"/>
          <a:chOff x="0" y="0"/>
          <a:chExt cx="0" cy="0"/>
        </a:xfrm>
      </p:grpSpPr>
      <p:grpSp>
        <p:nvGrpSpPr>
          <p:cNvPr id="261" name="Google Shape;261;p27"/>
          <p:cNvGrpSpPr/>
          <p:nvPr/>
        </p:nvGrpSpPr>
        <p:grpSpPr>
          <a:xfrm>
            <a:off x="0" y="0"/>
            <a:ext cx="9144425" cy="5143400"/>
            <a:chOff x="0" y="0"/>
            <a:chExt cx="9144425" cy="5143400"/>
          </a:xfrm>
        </p:grpSpPr>
        <p:sp>
          <p:nvSpPr>
            <p:cNvPr id="262" name="Google Shape;262;p27"/>
            <p:cNvSpPr/>
            <p:nvPr/>
          </p:nvSpPr>
          <p:spPr>
            <a:xfrm>
              <a:off x="0" y="4598900"/>
              <a:ext cx="91440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5603650" y="3899125"/>
              <a:ext cx="3540300" cy="69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27"/>
            <p:cNvGrpSpPr/>
            <p:nvPr/>
          </p:nvGrpSpPr>
          <p:grpSpPr>
            <a:xfrm>
              <a:off x="5604099" y="0"/>
              <a:ext cx="3540326" cy="3922500"/>
              <a:chOff x="5604099" y="0"/>
              <a:chExt cx="3540326" cy="3922500"/>
            </a:xfrm>
          </p:grpSpPr>
          <p:sp>
            <p:nvSpPr>
              <p:cNvPr id="265" name="Google Shape;265;p27"/>
              <p:cNvSpPr/>
              <p:nvPr/>
            </p:nvSpPr>
            <p:spPr>
              <a:xfrm>
                <a:off x="5604125" y="0"/>
                <a:ext cx="3540300" cy="392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27"/>
              <p:cNvPicPr preferRelativeResize="0"/>
              <p:nvPr/>
            </p:nvPicPr>
            <p:blipFill rotWithShape="1">
              <a:blip r:embed="rId2">
                <a:alphaModFix amt="56000"/>
              </a:blip>
              <a:srcRect b="12565" l="0" r="51658" t="6626"/>
              <a:stretch/>
            </p:blipFill>
            <p:spPr>
              <a:xfrm rot="-5400000">
                <a:off x="5412987" y="191113"/>
                <a:ext cx="3922374" cy="3540149"/>
              </a:xfrm>
              <a:prstGeom prst="rect">
                <a:avLst/>
              </a:prstGeom>
              <a:noFill/>
              <a:ln>
                <a:noFill/>
              </a:ln>
            </p:spPr>
          </p:pic>
        </p:grpSp>
      </p:grpSp>
      <p:sp>
        <p:nvSpPr>
          <p:cNvPr id="267" name="Google Shape;267;p27"/>
          <p:cNvSpPr txBox="1"/>
          <p:nvPr>
            <p:ph type="title"/>
          </p:nvPr>
        </p:nvSpPr>
        <p:spPr>
          <a:xfrm>
            <a:off x="713213" y="455200"/>
            <a:ext cx="3450600" cy="877500"/>
          </a:xfrm>
          <a:prstGeom prst="rect">
            <a:avLst/>
          </a:prstGeom>
        </p:spPr>
        <p:txBody>
          <a:bodyPr anchorCtr="0" anchor="t" bIns="91425" lIns="91425" spcFirstLastPara="1" rIns="91425" wrap="square" tIns="0">
            <a:noAutofit/>
          </a:bodyPr>
          <a:lstStyle>
            <a:lvl1pPr lvl="0" rtl="0">
              <a:spcBef>
                <a:spcPts val="0"/>
              </a:spcBef>
              <a:spcAft>
                <a:spcPts val="0"/>
              </a:spcAft>
              <a:buSzPts val="6700"/>
              <a:buNone/>
              <a:defRPr sz="6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8" name="Google Shape;268;p27"/>
          <p:cNvSpPr txBox="1"/>
          <p:nvPr>
            <p:ph idx="1" type="subTitle"/>
          </p:nvPr>
        </p:nvSpPr>
        <p:spPr>
          <a:xfrm>
            <a:off x="713213" y="2315600"/>
            <a:ext cx="3450600" cy="877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1pPr>
            <a:lvl2pPr lvl="1"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269" name="Google Shape;269;p27"/>
          <p:cNvSpPr txBox="1"/>
          <p:nvPr>
            <p:ph idx="2" type="subTitle"/>
          </p:nvPr>
        </p:nvSpPr>
        <p:spPr>
          <a:xfrm>
            <a:off x="713213" y="4049300"/>
            <a:ext cx="3217500" cy="272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300"/>
              <a:buFont typeface="Fira Sans Extra Condensed SemiBold"/>
              <a:buNone/>
              <a:defRPr sz="1300">
                <a:latin typeface="Fira Sans Extra Condensed SemiBold"/>
                <a:ea typeface="Fira Sans Extra Condensed SemiBold"/>
                <a:cs typeface="Fira Sans Extra Condensed SemiBold"/>
                <a:sym typeface="Fira Sans Extra Condensed SemiBold"/>
              </a:defRPr>
            </a:lvl1pPr>
            <a:lvl2pPr lvl="1" rtl="0">
              <a:lnSpc>
                <a:spcPct val="100000"/>
              </a:lnSpc>
              <a:spcBef>
                <a:spcPts val="0"/>
              </a:spcBef>
              <a:spcAft>
                <a:spcPts val="0"/>
              </a:spcAft>
              <a:buSzPts val="1300"/>
              <a:buFont typeface="Fira Sans Extra Condensed SemiBold"/>
              <a:buNone/>
              <a:defRPr sz="1300">
                <a:latin typeface="Fira Sans Extra Condensed SemiBold"/>
                <a:ea typeface="Fira Sans Extra Condensed SemiBold"/>
                <a:cs typeface="Fira Sans Extra Condensed SemiBold"/>
                <a:sym typeface="Fira Sans Extra Condensed SemiBold"/>
              </a:defRPr>
            </a:lvl2pPr>
            <a:lvl3pPr lvl="2" rtl="0">
              <a:lnSpc>
                <a:spcPct val="100000"/>
              </a:lnSpc>
              <a:spcBef>
                <a:spcPts val="0"/>
              </a:spcBef>
              <a:spcAft>
                <a:spcPts val="0"/>
              </a:spcAft>
              <a:buSzPts val="1300"/>
              <a:buFont typeface="Fira Sans Extra Condensed SemiBold"/>
              <a:buNone/>
              <a:defRPr sz="1300">
                <a:latin typeface="Fira Sans Extra Condensed SemiBold"/>
                <a:ea typeface="Fira Sans Extra Condensed SemiBold"/>
                <a:cs typeface="Fira Sans Extra Condensed SemiBold"/>
                <a:sym typeface="Fira Sans Extra Condensed SemiBold"/>
              </a:defRPr>
            </a:lvl3pPr>
            <a:lvl4pPr lvl="3" rtl="0">
              <a:lnSpc>
                <a:spcPct val="100000"/>
              </a:lnSpc>
              <a:spcBef>
                <a:spcPts val="0"/>
              </a:spcBef>
              <a:spcAft>
                <a:spcPts val="0"/>
              </a:spcAft>
              <a:buSzPts val="1300"/>
              <a:buFont typeface="Fira Sans Extra Condensed SemiBold"/>
              <a:buNone/>
              <a:defRPr sz="1300">
                <a:latin typeface="Fira Sans Extra Condensed SemiBold"/>
                <a:ea typeface="Fira Sans Extra Condensed SemiBold"/>
                <a:cs typeface="Fira Sans Extra Condensed SemiBold"/>
                <a:sym typeface="Fira Sans Extra Condensed SemiBold"/>
              </a:defRPr>
            </a:lvl4pPr>
            <a:lvl5pPr lvl="4" rtl="0">
              <a:lnSpc>
                <a:spcPct val="100000"/>
              </a:lnSpc>
              <a:spcBef>
                <a:spcPts val="0"/>
              </a:spcBef>
              <a:spcAft>
                <a:spcPts val="0"/>
              </a:spcAft>
              <a:buSzPts val="1300"/>
              <a:buFont typeface="Fira Sans Extra Condensed SemiBold"/>
              <a:buNone/>
              <a:defRPr sz="1300">
                <a:latin typeface="Fira Sans Extra Condensed SemiBold"/>
                <a:ea typeface="Fira Sans Extra Condensed SemiBold"/>
                <a:cs typeface="Fira Sans Extra Condensed SemiBold"/>
                <a:sym typeface="Fira Sans Extra Condensed SemiBold"/>
              </a:defRPr>
            </a:lvl5pPr>
            <a:lvl6pPr lvl="5" rtl="0">
              <a:lnSpc>
                <a:spcPct val="100000"/>
              </a:lnSpc>
              <a:spcBef>
                <a:spcPts val="0"/>
              </a:spcBef>
              <a:spcAft>
                <a:spcPts val="0"/>
              </a:spcAft>
              <a:buSzPts val="1300"/>
              <a:buFont typeface="Fira Sans Extra Condensed SemiBold"/>
              <a:buNone/>
              <a:defRPr sz="1300">
                <a:latin typeface="Fira Sans Extra Condensed SemiBold"/>
                <a:ea typeface="Fira Sans Extra Condensed SemiBold"/>
                <a:cs typeface="Fira Sans Extra Condensed SemiBold"/>
                <a:sym typeface="Fira Sans Extra Condensed SemiBold"/>
              </a:defRPr>
            </a:lvl6pPr>
            <a:lvl7pPr lvl="6" rtl="0">
              <a:lnSpc>
                <a:spcPct val="100000"/>
              </a:lnSpc>
              <a:spcBef>
                <a:spcPts val="0"/>
              </a:spcBef>
              <a:spcAft>
                <a:spcPts val="0"/>
              </a:spcAft>
              <a:buSzPts val="1300"/>
              <a:buFont typeface="Fira Sans Extra Condensed SemiBold"/>
              <a:buNone/>
              <a:defRPr sz="1300">
                <a:latin typeface="Fira Sans Extra Condensed SemiBold"/>
                <a:ea typeface="Fira Sans Extra Condensed SemiBold"/>
                <a:cs typeface="Fira Sans Extra Condensed SemiBold"/>
                <a:sym typeface="Fira Sans Extra Condensed SemiBold"/>
              </a:defRPr>
            </a:lvl7pPr>
            <a:lvl8pPr lvl="7" rtl="0">
              <a:lnSpc>
                <a:spcPct val="100000"/>
              </a:lnSpc>
              <a:spcBef>
                <a:spcPts val="0"/>
              </a:spcBef>
              <a:spcAft>
                <a:spcPts val="0"/>
              </a:spcAft>
              <a:buSzPts val="1300"/>
              <a:buFont typeface="Fira Sans Extra Condensed SemiBold"/>
              <a:buNone/>
              <a:defRPr sz="1300">
                <a:latin typeface="Fira Sans Extra Condensed SemiBold"/>
                <a:ea typeface="Fira Sans Extra Condensed SemiBold"/>
                <a:cs typeface="Fira Sans Extra Condensed SemiBold"/>
                <a:sym typeface="Fira Sans Extra Condensed SemiBold"/>
              </a:defRPr>
            </a:lvl8pPr>
            <a:lvl9pPr lvl="8" rtl="0">
              <a:lnSpc>
                <a:spcPct val="100000"/>
              </a:lnSpc>
              <a:spcBef>
                <a:spcPts val="0"/>
              </a:spcBef>
              <a:spcAft>
                <a:spcPts val="0"/>
              </a:spcAft>
              <a:buSzPts val="1300"/>
              <a:buFont typeface="Fira Sans Extra Condensed SemiBold"/>
              <a:buNone/>
              <a:defRPr sz="1300">
                <a:latin typeface="Fira Sans Extra Condensed SemiBold"/>
                <a:ea typeface="Fira Sans Extra Condensed SemiBold"/>
                <a:cs typeface="Fira Sans Extra Condensed SemiBold"/>
                <a:sym typeface="Fira Sans Extra Condensed SemiBold"/>
              </a:defRPr>
            </a:lvl9pPr>
          </a:lstStyle>
          <a:p/>
        </p:txBody>
      </p:sp>
      <p:sp>
        <p:nvSpPr>
          <p:cNvPr id="270" name="Google Shape;270;p27"/>
          <p:cNvSpPr txBox="1"/>
          <p:nvPr/>
        </p:nvSpPr>
        <p:spPr>
          <a:xfrm>
            <a:off x="713213" y="3281125"/>
            <a:ext cx="3217500" cy="618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18"/>
              <a:buNone/>
            </a:pPr>
            <a:r>
              <a:rPr lang="en" sz="1300">
                <a:solidFill>
                  <a:schemeClr val="lt2"/>
                </a:solidFill>
                <a:latin typeface="Fira Sans Extra Condensed"/>
                <a:ea typeface="Fira Sans Extra Condensed"/>
                <a:cs typeface="Fira Sans Extra Condensed"/>
                <a:sym typeface="Fira Sans Extra Condensed"/>
              </a:rPr>
              <a:t>Credits: This presentation template was created by </a:t>
            </a:r>
            <a:r>
              <a:rPr b="1" lang="en" sz="1300">
                <a:solidFill>
                  <a:schemeClr val="lt2"/>
                </a:solidFill>
                <a:uFill>
                  <a:noFill/>
                </a:uFill>
                <a:latin typeface="Fira Sans Extra Condensed"/>
                <a:ea typeface="Fira Sans Extra Condensed"/>
                <a:cs typeface="Fira Sans Extra Condensed"/>
                <a:sym typeface="Fira Sans Extra Condensed"/>
                <a:hlinkClick r:id="rId3">
                  <a:extLst>
                    <a:ext uri="{A12FA001-AC4F-418D-AE19-62706E023703}">
                      <ahyp:hlinkClr val="tx"/>
                    </a:ext>
                  </a:extLst>
                </a:hlinkClick>
              </a:rPr>
              <a:t>Slidesgo</a:t>
            </a:r>
            <a:r>
              <a:rPr lang="en" sz="1300">
                <a:solidFill>
                  <a:schemeClr val="lt2"/>
                </a:solidFill>
                <a:latin typeface="Fira Sans Extra Condensed"/>
                <a:ea typeface="Fira Sans Extra Condensed"/>
                <a:cs typeface="Fira Sans Extra Condensed"/>
                <a:sym typeface="Fira Sans Extra Condensed"/>
              </a:rPr>
              <a:t>, including icons by </a:t>
            </a:r>
            <a:r>
              <a:rPr b="1" lang="en" sz="1300">
                <a:solidFill>
                  <a:schemeClr val="lt2"/>
                </a:solidFill>
                <a:uFill>
                  <a:noFill/>
                </a:uFill>
                <a:latin typeface="Fira Sans Extra Condensed"/>
                <a:ea typeface="Fira Sans Extra Condensed"/>
                <a:cs typeface="Fira Sans Extra Condensed"/>
                <a:sym typeface="Fira Sans Extra Condensed"/>
                <a:hlinkClick r:id="rId4">
                  <a:extLst>
                    <a:ext uri="{A12FA001-AC4F-418D-AE19-62706E023703}">
                      <ahyp:hlinkClr val="tx"/>
                    </a:ext>
                  </a:extLst>
                </a:hlinkClick>
              </a:rPr>
              <a:t>Flaticon</a:t>
            </a:r>
            <a:r>
              <a:rPr lang="en" sz="1300">
                <a:solidFill>
                  <a:schemeClr val="lt2"/>
                </a:solidFill>
                <a:latin typeface="Fira Sans Extra Condensed"/>
                <a:ea typeface="Fira Sans Extra Condensed"/>
                <a:cs typeface="Fira Sans Extra Condensed"/>
                <a:sym typeface="Fira Sans Extra Condensed"/>
              </a:rPr>
              <a:t>, and infographics &amp; images by </a:t>
            </a:r>
            <a:r>
              <a:rPr b="1" lang="en" sz="1300">
                <a:solidFill>
                  <a:schemeClr val="lt2"/>
                </a:solidFill>
                <a:uFill>
                  <a:noFill/>
                </a:uFill>
                <a:latin typeface="Fira Sans Extra Condensed"/>
                <a:ea typeface="Fira Sans Extra Condensed"/>
                <a:cs typeface="Fira Sans Extra Condensed"/>
                <a:sym typeface="Fira Sans Extra Condensed"/>
                <a:hlinkClick r:id="rId5">
                  <a:extLst>
                    <a:ext uri="{A12FA001-AC4F-418D-AE19-62706E023703}">
                      <ahyp:hlinkClr val="tx"/>
                    </a:ext>
                  </a:extLst>
                </a:hlinkClick>
              </a:rPr>
              <a:t>Freepik</a:t>
            </a:r>
            <a:r>
              <a:rPr lang="en" sz="1300">
                <a:solidFill>
                  <a:schemeClr val="lt2"/>
                </a:solidFill>
                <a:latin typeface="Fira Sans Extra Condensed"/>
                <a:ea typeface="Fira Sans Extra Condensed"/>
                <a:cs typeface="Fira Sans Extra Condensed"/>
                <a:sym typeface="Fira Sans Extra Condensed"/>
              </a:rPr>
              <a:t>.</a:t>
            </a:r>
            <a:endParaRPr sz="1300">
              <a:solidFill>
                <a:schemeClr val="lt2"/>
              </a:solidFill>
              <a:latin typeface="Fira Sans Extra Condensed"/>
              <a:ea typeface="Fira Sans Extra Condensed"/>
              <a:cs typeface="Fira Sans Extra Condensed"/>
              <a:sym typeface="Fira Sans Extra Condense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1" name="Shape 271"/>
        <p:cNvGrpSpPr/>
        <p:nvPr/>
      </p:nvGrpSpPr>
      <p:grpSpPr>
        <a:xfrm>
          <a:off x="0" y="0"/>
          <a:ext cx="0" cy="0"/>
          <a:chOff x="0" y="0"/>
          <a:chExt cx="0" cy="0"/>
        </a:xfrm>
      </p:grpSpPr>
      <p:grpSp>
        <p:nvGrpSpPr>
          <p:cNvPr id="272" name="Google Shape;272;p28"/>
          <p:cNvGrpSpPr/>
          <p:nvPr/>
        </p:nvGrpSpPr>
        <p:grpSpPr>
          <a:xfrm>
            <a:off x="0" y="-125"/>
            <a:ext cx="9143975" cy="5143850"/>
            <a:chOff x="0" y="-125"/>
            <a:chExt cx="9143975" cy="5143850"/>
          </a:xfrm>
        </p:grpSpPr>
        <p:sp>
          <p:nvSpPr>
            <p:cNvPr id="273" name="Google Shape;273;p28"/>
            <p:cNvSpPr/>
            <p:nvPr/>
          </p:nvSpPr>
          <p:spPr>
            <a:xfrm>
              <a:off x="8064925" y="225"/>
              <a:ext cx="544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8599275" y="-125"/>
              <a:ext cx="544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28"/>
            <p:cNvPicPr preferRelativeResize="0"/>
            <p:nvPr/>
          </p:nvPicPr>
          <p:blipFill rotWithShape="1">
            <a:blip r:embed="rId2">
              <a:alphaModFix amt="56000"/>
            </a:blip>
            <a:srcRect b="80964" l="0" r="36608" t="6602"/>
            <a:stretch/>
          </p:blipFill>
          <p:spPr>
            <a:xfrm rot="-5400000">
              <a:off x="6299937" y="2299337"/>
              <a:ext cx="5143376" cy="544700"/>
            </a:xfrm>
            <a:prstGeom prst="rect">
              <a:avLst/>
            </a:prstGeom>
            <a:noFill/>
            <a:ln>
              <a:noFill/>
            </a:ln>
          </p:spPr>
        </p:pic>
        <p:sp>
          <p:nvSpPr>
            <p:cNvPr id="276" name="Google Shape;276;p28"/>
            <p:cNvSpPr/>
            <p:nvPr/>
          </p:nvSpPr>
          <p:spPr>
            <a:xfrm>
              <a:off x="0" y="4598900"/>
              <a:ext cx="80649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77" name="Shape 277"/>
        <p:cNvGrpSpPr/>
        <p:nvPr/>
      </p:nvGrpSpPr>
      <p:grpSpPr>
        <a:xfrm>
          <a:off x="0" y="0"/>
          <a:ext cx="0" cy="0"/>
          <a:chOff x="0" y="0"/>
          <a:chExt cx="0" cy="0"/>
        </a:xfrm>
      </p:grpSpPr>
      <p:grpSp>
        <p:nvGrpSpPr>
          <p:cNvPr id="278" name="Google Shape;278;p29"/>
          <p:cNvGrpSpPr/>
          <p:nvPr/>
        </p:nvGrpSpPr>
        <p:grpSpPr>
          <a:xfrm>
            <a:off x="150" y="4599000"/>
            <a:ext cx="9173950" cy="544500"/>
            <a:chOff x="150" y="4599000"/>
            <a:chExt cx="9173950" cy="544500"/>
          </a:xfrm>
        </p:grpSpPr>
        <p:sp>
          <p:nvSpPr>
            <p:cNvPr id="279" name="Google Shape;279;p29"/>
            <p:cNvSpPr/>
            <p:nvPr/>
          </p:nvSpPr>
          <p:spPr>
            <a:xfrm>
              <a:off x="150" y="4599000"/>
              <a:ext cx="45720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9"/>
            <p:cNvGrpSpPr/>
            <p:nvPr/>
          </p:nvGrpSpPr>
          <p:grpSpPr>
            <a:xfrm rot="5400000">
              <a:off x="6600914" y="2570296"/>
              <a:ext cx="544482" cy="4601889"/>
              <a:chOff x="0" y="-125"/>
              <a:chExt cx="544700" cy="5143500"/>
            </a:xfrm>
          </p:grpSpPr>
          <p:sp>
            <p:nvSpPr>
              <p:cNvPr id="281" name="Google Shape;281;p29"/>
              <p:cNvSpPr/>
              <p:nvPr/>
            </p:nvSpPr>
            <p:spPr>
              <a:xfrm>
                <a:off x="0" y="-125"/>
                <a:ext cx="544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9"/>
              <p:cNvPicPr preferRelativeResize="0"/>
              <p:nvPr/>
            </p:nvPicPr>
            <p:blipFill rotWithShape="1">
              <a:blip r:embed="rId2">
                <a:alphaModFix amt="56000"/>
              </a:blip>
              <a:srcRect b="80964" l="0" r="36608" t="6602"/>
              <a:stretch/>
            </p:blipFill>
            <p:spPr>
              <a:xfrm rot="-5400000">
                <a:off x="-2299338" y="2299337"/>
                <a:ext cx="5143376" cy="544700"/>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grpSp>
        <p:nvGrpSpPr>
          <p:cNvPr id="27" name="Google Shape;27;p4"/>
          <p:cNvGrpSpPr/>
          <p:nvPr/>
        </p:nvGrpSpPr>
        <p:grpSpPr>
          <a:xfrm>
            <a:off x="0" y="-125"/>
            <a:ext cx="9144000" cy="5143525"/>
            <a:chOff x="0" y="-125"/>
            <a:chExt cx="9144000" cy="5143525"/>
          </a:xfrm>
        </p:grpSpPr>
        <p:grpSp>
          <p:nvGrpSpPr>
            <p:cNvPr id="28" name="Google Shape;28;p4"/>
            <p:cNvGrpSpPr/>
            <p:nvPr/>
          </p:nvGrpSpPr>
          <p:grpSpPr>
            <a:xfrm>
              <a:off x="8599300" y="-125"/>
              <a:ext cx="544700" cy="5143500"/>
              <a:chOff x="0" y="-125"/>
              <a:chExt cx="544700" cy="5143500"/>
            </a:xfrm>
          </p:grpSpPr>
          <p:sp>
            <p:nvSpPr>
              <p:cNvPr id="29" name="Google Shape;29;p4"/>
              <p:cNvSpPr/>
              <p:nvPr/>
            </p:nvSpPr>
            <p:spPr>
              <a:xfrm>
                <a:off x="0" y="-125"/>
                <a:ext cx="544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4"/>
              <p:cNvPicPr preferRelativeResize="0"/>
              <p:nvPr/>
            </p:nvPicPr>
            <p:blipFill rotWithShape="1">
              <a:blip r:embed="rId2">
                <a:alphaModFix amt="56000"/>
              </a:blip>
              <a:srcRect b="80964" l="0" r="36608" t="6602"/>
              <a:stretch/>
            </p:blipFill>
            <p:spPr>
              <a:xfrm rot="-5400000">
                <a:off x="-2299338" y="2299337"/>
                <a:ext cx="5143376" cy="544700"/>
              </a:xfrm>
              <a:prstGeom prst="rect">
                <a:avLst/>
              </a:prstGeom>
              <a:noFill/>
              <a:ln>
                <a:noFill/>
              </a:ln>
            </p:spPr>
          </p:pic>
        </p:grpSp>
        <p:sp>
          <p:nvSpPr>
            <p:cNvPr id="31" name="Google Shape;31;p4"/>
            <p:cNvSpPr/>
            <p:nvPr/>
          </p:nvSpPr>
          <p:spPr>
            <a:xfrm>
              <a:off x="0" y="4834400"/>
              <a:ext cx="5143500" cy="309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5143500" y="4834400"/>
              <a:ext cx="3455700" cy="309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4"/>
          <p:cNvSpPr txBox="1"/>
          <p:nvPr>
            <p:ph type="title"/>
          </p:nvPr>
        </p:nvSpPr>
        <p:spPr>
          <a:xfrm>
            <a:off x="924600" y="539525"/>
            <a:ext cx="7294800" cy="478200"/>
          </a:xfrm>
          <a:prstGeom prst="rect">
            <a:avLst/>
          </a:prstGeom>
        </p:spPr>
        <p:txBody>
          <a:bodyPr anchorCtr="0" anchor="t" bIns="91425" lIns="91425" spcFirstLastPara="1" rIns="91425"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4" name="Google Shape;34;p4"/>
          <p:cNvSpPr txBox="1"/>
          <p:nvPr>
            <p:ph idx="1" type="body"/>
          </p:nvPr>
        </p:nvSpPr>
        <p:spPr>
          <a:xfrm>
            <a:off x="915750" y="1172575"/>
            <a:ext cx="7071300" cy="32715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23850" lvl="1" marL="914400">
              <a:spcBef>
                <a:spcPts val="1600"/>
              </a:spcBef>
              <a:spcAft>
                <a:spcPts val="0"/>
              </a:spcAft>
              <a:buSzPts val="1500"/>
              <a:buChar char="○"/>
              <a:defRPr/>
            </a:lvl2pPr>
            <a:lvl3pPr indent="-323850" lvl="2" marL="1371600">
              <a:spcBef>
                <a:spcPts val="1600"/>
              </a:spcBef>
              <a:spcAft>
                <a:spcPts val="0"/>
              </a:spcAft>
              <a:buSzPts val="1500"/>
              <a:buChar char="■"/>
              <a:defRPr/>
            </a:lvl3pPr>
            <a:lvl4pPr indent="-323850" lvl="3" marL="1828800">
              <a:spcBef>
                <a:spcPts val="1600"/>
              </a:spcBef>
              <a:spcAft>
                <a:spcPts val="0"/>
              </a:spcAft>
              <a:buSzPts val="1500"/>
              <a:buChar char="●"/>
              <a:defRPr/>
            </a:lvl4pPr>
            <a:lvl5pPr indent="-323850" lvl="4" marL="2286000">
              <a:spcBef>
                <a:spcPts val="1600"/>
              </a:spcBef>
              <a:spcAft>
                <a:spcPts val="0"/>
              </a:spcAft>
              <a:buSzPts val="1500"/>
              <a:buChar char="○"/>
              <a:defRPr/>
            </a:lvl5pPr>
            <a:lvl6pPr indent="-323850" lvl="5" marL="2743200">
              <a:spcBef>
                <a:spcPts val="1600"/>
              </a:spcBef>
              <a:spcAft>
                <a:spcPts val="0"/>
              </a:spcAft>
              <a:buSzPts val="1500"/>
              <a:buChar char="■"/>
              <a:defRPr/>
            </a:lvl6pPr>
            <a:lvl7pPr indent="-323850" lvl="6" marL="3200400">
              <a:spcBef>
                <a:spcPts val="1600"/>
              </a:spcBef>
              <a:spcAft>
                <a:spcPts val="0"/>
              </a:spcAft>
              <a:buSzPts val="1500"/>
              <a:buChar char="●"/>
              <a:defRPr/>
            </a:lvl7pPr>
            <a:lvl8pPr indent="-323850" lvl="7" marL="3657600">
              <a:spcBef>
                <a:spcPts val="1600"/>
              </a:spcBef>
              <a:spcAft>
                <a:spcPts val="0"/>
              </a:spcAft>
              <a:buSzPts val="1500"/>
              <a:buChar char="○"/>
              <a:defRPr/>
            </a:lvl8pPr>
            <a:lvl9pPr indent="-323850" lvl="8" marL="4114800">
              <a:spcBef>
                <a:spcPts val="1600"/>
              </a:spcBef>
              <a:spcAft>
                <a:spcPts val="1600"/>
              </a:spcAft>
              <a:buSzPts val="15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txBox="1"/>
          <p:nvPr>
            <p:ph type="title"/>
          </p:nvPr>
        </p:nvSpPr>
        <p:spPr>
          <a:xfrm>
            <a:off x="924600" y="539525"/>
            <a:ext cx="7294800" cy="478200"/>
          </a:xfrm>
          <a:prstGeom prst="rect">
            <a:avLst/>
          </a:prstGeom>
        </p:spPr>
        <p:txBody>
          <a:bodyPr anchorCtr="0" anchor="t" bIns="91425" lIns="91425" spcFirstLastPara="1" rIns="91425"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7" name="Google Shape;37;p5"/>
          <p:cNvSpPr txBox="1"/>
          <p:nvPr>
            <p:ph idx="1" type="subTitle"/>
          </p:nvPr>
        </p:nvSpPr>
        <p:spPr>
          <a:xfrm>
            <a:off x="902025" y="3254338"/>
            <a:ext cx="1958400" cy="685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38" name="Google Shape;38;p5"/>
          <p:cNvSpPr txBox="1"/>
          <p:nvPr>
            <p:ph idx="2" type="subTitle"/>
          </p:nvPr>
        </p:nvSpPr>
        <p:spPr>
          <a:xfrm>
            <a:off x="902022" y="2741388"/>
            <a:ext cx="19584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sp>
        <p:nvSpPr>
          <p:cNvPr id="39" name="Google Shape;39;p5"/>
          <p:cNvSpPr txBox="1"/>
          <p:nvPr>
            <p:ph idx="3" type="subTitle"/>
          </p:nvPr>
        </p:nvSpPr>
        <p:spPr>
          <a:xfrm>
            <a:off x="3536938" y="3254338"/>
            <a:ext cx="1958400" cy="685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500"/>
              <a:buNone/>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40" name="Google Shape;40;p5"/>
          <p:cNvSpPr txBox="1"/>
          <p:nvPr>
            <p:ph idx="4" type="subTitle"/>
          </p:nvPr>
        </p:nvSpPr>
        <p:spPr>
          <a:xfrm>
            <a:off x="3536935" y="2741388"/>
            <a:ext cx="19584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1pPr>
            <a:lvl2pPr lvl="1"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2pPr>
            <a:lvl3pPr lvl="2"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3pPr>
            <a:lvl4pPr lvl="3"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4pPr>
            <a:lvl5pPr lvl="4"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5pPr>
            <a:lvl6pPr lvl="5"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6pPr>
            <a:lvl7pPr lvl="6"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7pPr>
            <a:lvl8pPr lvl="7"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8pPr>
            <a:lvl9pPr lvl="8" rtl="0">
              <a:lnSpc>
                <a:spcPct val="100000"/>
              </a:lnSpc>
              <a:spcBef>
                <a:spcPts val="0"/>
              </a:spcBef>
              <a:spcAft>
                <a:spcPts val="0"/>
              </a:spcAft>
              <a:buClr>
                <a:schemeClr val="accent4"/>
              </a:buClr>
              <a:buSzPts val="2500"/>
              <a:buFont typeface="Oswald"/>
              <a:buNone/>
              <a:defRPr sz="2500">
                <a:solidFill>
                  <a:schemeClr val="accent4"/>
                </a:solidFill>
                <a:latin typeface="Oswald"/>
                <a:ea typeface="Oswald"/>
                <a:cs typeface="Oswald"/>
                <a:sym typeface="Oswald"/>
              </a:defRPr>
            </a:lvl9pPr>
          </a:lstStyle>
          <a:p/>
        </p:txBody>
      </p:sp>
      <p:grpSp>
        <p:nvGrpSpPr>
          <p:cNvPr id="41" name="Google Shape;41;p5"/>
          <p:cNvGrpSpPr/>
          <p:nvPr/>
        </p:nvGrpSpPr>
        <p:grpSpPr>
          <a:xfrm>
            <a:off x="0" y="0"/>
            <a:ext cx="9144600" cy="5143500"/>
            <a:chOff x="0" y="0"/>
            <a:chExt cx="9144600" cy="5143500"/>
          </a:xfrm>
        </p:grpSpPr>
        <p:sp>
          <p:nvSpPr>
            <p:cNvPr id="42" name="Google Shape;42;p5"/>
            <p:cNvSpPr/>
            <p:nvPr/>
          </p:nvSpPr>
          <p:spPr>
            <a:xfrm flipH="1">
              <a:off x="0" y="4598900"/>
              <a:ext cx="3810900" cy="54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7347850" y="0"/>
              <a:ext cx="1796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 name="Google Shape;44;p5"/>
            <p:cNvPicPr preferRelativeResize="0"/>
            <p:nvPr/>
          </p:nvPicPr>
          <p:blipFill rotWithShape="1">
            <a:blip r:embed="rId2">
              <a:alphaModFix amt="56000"/>
            </a:blip>
            <a:srcRect b="39527" l="0" r="36608" t="19460"/>
            <a:stretch/>
          </p:blipFill>
          <p:spPr>
            <a:xfrm rot="-5400000">
              <a:off x="5674475" y="1673375"/>
              <a:ext cx="5143500" cy="1796750"/>
            </a:xfrm>
            <a:prstGeom prst="rect">
              <a:avLst/>
            </a:prstGeom>
            <a:noFill/>
            <a:ln>
              <a:noFill/>
            </a:ln>
          </p:spPr>
        </p:pic>
        <p:sp>
          <p:nvSpPr>
            <p:cNvPr id="45" name="Google Shape;45;p5"/>
            <p:cNvSpPr/>
            <p:nvPr/>
          </p:nvSpPr>
          <p:spPr>
            <a:xfrm flipH="1">
              <a:off x="2362150" y="4598900"/>
              <a:ext cx="49857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type="title"/>
          </p:nvPr>
        </p:nvSpPr>
        <p:spPr>
          <a:xfrm>
            <a:off x="924600" y="539525"/>
            <a:ext cx="7294800" cy="478200"/>
          </a:xfrm>
          <a:prstGeom prst="rect">
            <a:avLst/>
          </a:prstGeom>
        </p:spPr>
        <p:txBody>
          <a:bodyPr anchorCtr="0" anchor="t" bIns="91425" lIns="91425" spcFirstLastPara="1" rIns="91425" wrap="square" tIns="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48" name="Google Shape;48;p6"/>
          <p:cNvGrpSpPr/>
          <p:nvPr/>
        </p:nvGrpSpPr>
        <p:grpSpPr>
          <a:xfrm>
            <a:off x="8599300" y="-125"/>
            <a:ext cx="544700" cy="5143500"/>
            <a:chOff x="8599300" y="-125"/>
            <a:chExt cx="544700" cy="5143500"/>
          </a:xfrm>
        </p:grpSpPr>
        <p:sp>
          <p:nvSpPr>
            <p:cNvPr id="49" name="Google Shape;49;p6"/>
            <p:cNvSpPr/>
            <p:nvPr/>
          </p:nvSpPr>
          <p:spPr>
            <a:xfrm>
              <a:off x="8599300" y="-125"/>
              <a:ext cx="544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rotWithShape="1">
            <a:blip r:embed="rId2">
              <a:alphaModFix amt="56000"/>
            </a:blip>
            <a:srcRect b="80964" l="0" r="36608" t="6602"/>
            <a:stretch/>
          </p:blipFill>
          <p:spPr>
            <a:xfrm rot="-5400000">
              <a:off x="6299962" y="2299337"/>
              <a:ext cx="5143376" cy="5447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grpSp>
        <p:nvGrpSpPr>
          <p:cNvPr id="52" name="Google Shape;52;p7"/>
          <p:cNvGrpSpPr/>
          <p:nvPr/>
        </p:nvGrpSpPr>
        <p:grpSpPr>
          <a:xfrm>
            <a:off x="0" y="0"/>
            <a:ext cx="9144000" cy="5143925"/>
            <a:chOff x="0" y="0"/>
            <a:chExt cx="9144000" cy="5143925"/>
          </a:xfrm>
        </p:grpSpPr>
        <p:sp>
          <p:nvSpPr>
            <p:cNvPr id="53" name="Google Shape;53;p7"/>
            <p:cNvSpPr/>
            <p:nvPr/>
          </p:nvSpPr>
          <p:spPr>
            <a:xfrm>
              <a:off x="0" y="4599425"/>
              <a:ext cx="56043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7"/>
            <p:cNvGrpSpPr/>
            <p:nvPr/>
          </p:nvGrpSpPr>
          <p:grpSpPr>
            <a:xfrm>
              <a:off x="5604175" y="0"/>
              <a:ext cx="3539825" cy="5143501"/>
              <a:chOff x="5604175" y="0"/>
              <a:chExt cx="3539825" cy="5143501"/>
            </a:xfrm>
          </p:grpSpPr>
          <p:sp>
            <p:nvSpPr>
              <p:cNvPr id="55" name="Google Shape;55;p7"/>
              <p:cNvSpPr/>
              <p:nvPr/>
            </p:nvSpPr>
            <p:spPr>
              <a:xfrm>
                <a:off x="5604175" y="1022701"/>
                <a:ext cx="2995800" cy="412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7"/>
              <p:cNvPicPr preferRelativeResize="0"/>
              <p:nvPr/>
            </p:nvPicPr>
            <p:blipFill rotWithShape="1">
              <a:blip r:embed="rId2">
                <a:alphaModFix amt="56000"/>
              </a:blip>
              <a:srcRect b="12560" l="0" r="49181" t="31388"/>
              <a:stretch/>
            </p:blipFill>
            <p:spPr>
              <a:xfrm rot="-5400000">
                <a:off x="5040384" y="1584211"/>
                <a:ext cx="4123201" cy="2995375"/>
              </a:xfrm>
              <a:prstGeom prst="rect">
                <a:avLst/>
              </a:prstGeom>
              <a:noFill/>
              <a:ln>
                <a:noFill/>
              </a:ln>
            </p:spPr>
          </p:pic>
          <p:sp>
            <p:nvSpPr>
              <p:cNvPr id="57" name="Google Shape;57;p7"/>
              <p:cNvSpPr/>
              <p:nvPr/>
            </p:nvSpPr>
            <p:spPr>
              <a:xfrm rot="5400000">
                <a:off x="6864750" y="-1256550"/>
                <a:ext cx="1022700" cy="353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8599500" y="1022700"/>
                <a:ext cx="544500" cy="412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 name="Google Shape;59;p7"/>
          <p:cNvSpPr txBox="1"/>
          <p:nvPr>
            <p:ph type="title"/>
          </p:nvPr>
        </p:nvSpPr>
        <p:spPr>
          <a:xfrm>
            <a:off x="924600" y="539525"/>
            <a:ext cx="3117600" cy="1088700"/>
          </a:xfrm>
          <a:prstGeom prst="rect">
            <a:avLst/>
          </a:prstGeom>
        </p:spPr>
        <p:txBody>
          <a:bodyPr anchorCtr="0" anchor="t" bIns="91425" lIns="91425" spcFirstLastPara="1" rIns="91425"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7"/>
          <p:cNvSpPr txBox="1"/>
          <p:nvPr>
            <p:ph idx="1" type="body"/>
          </p:nvPr>
        </p:nvSpPr>
        <p:spPr>
          <a:xfrm>
            <a:off x="915750" y="2030075"/>
            <a:ext cx="4061700" cy="1968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1600"/>
              </a:spcBef>
              <a:spcAft>
                <a:spcPts val="0"/>
              </a:spcAft>
              <a:buSzPts val="15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23850" lvl="4" marL="2286000" rtl="0">
              <a:spcBef>
                <a:spcPts val="1600"/>
              </a:spcBef>
              <a:spcAft>
                <a:spcPts val="0"/>
              </a:spcAft>
              <a:buSzPts val="1500"/>
              <a:buChar char="○"/>
              <a:defRPr/>
            </a:lvl5pPr>
            <a:lvl6pPr indent="-323850" lvl="5" marL="2743200" rtl="0">
              <a:spcBef>
                <a:spcPts val="1600"/>
              </a:spcBef>
              <a:spcAft>
                <a:spcPts val="0"/>
              </a:spcAft>
              <a:buSzPts val="1500"/>
              <a:buChar char="■"/>
              <a:defRPr/>
            </a:lvl6pPr>
            <a:lvl7pPr indent="-323850" lvl="6" marL="3200400" rtl="0">
              <a:spcBef>
                <a:spcPts val="1600"/>
              </a:spcBef>
              <a:spcAft>
                <a:spcPts val="0"/>
              </a:spcAft>
              <a:buSzPts val="1500"/>
              <a:buChar char="●"/>
              <a:defRPr/>
            </a:lvl7pPr>
            <a:lvl8pPr indent="-323850" lvl="7" marL="3657600" rtl="0">
              <a:spcBef>
                <a:spcPts val="1600"/>
              </a:spcBef>
              <a:spcAft>
                <a:spcPts val="0"/>
              </a:spcAft>
              <a:buSzPts val="1500"/>
              <a:buChar char="○"/>
              <a:defRPr/>
            </a:lvl8pPr>
            <a:lvl9pPr indent="-323850" lvl="8" marL="4114800" rtl="0">
              <a:spcBef>
                <a:spcPts val="1600"/>
              </a:spcBef>
              <a:spcAft>
                <a:spcPts val="1600"/>
              </a:spcAft>
              <a:buSzPts val="15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8"/>
          <p:cNvSpPr txBox="1"/>
          <p:nvPr>
            <p:ph type="title"/>
          </p:nvPr>
        </p:nvSpPr>
        <p:spPr>
          <a:xfrm>
            <a:off x="915750" y="888850"/>
            <a:ext cx="6065400" cy="2864700"/>
          </a:xfrm>
          <a:prstGeom prst="rect">
            <a:avLst/>
          </a:prstGeom>
        </p:spPr>
        <p:txBody>
          <a:bodyPr anchorCtr="0" anchor="t" bIns="91425" lIns="91425" spcFirstLastPara="1" rIns="91425" wrap="square" tIns="0">
            <a:no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grpSp>
        <p:nvGrpSpPr>
          <p:cNvPr id="63" name="Google Shape;63;p8"/>
          <p:cNvGrpSpPr/>
          <p:nvPr/>
        </p:nvGrpSpPr>
        <p:grpSpPr>
          <a:xfrm>
            <a:off x="0" y="-125"/>
            <a:ext cx="9143975" cy="5143850"/>
            <a:chOff x="0" y="-125"/>
            <a:chExt cx="9143975" cy="5143850"/>
          </a:xfrm>
        </p:grpSpPr>
        <p:sp>
          <p:nvSpPr>
            <p:cNvPr id="64" name="Google Shape;64;p8"/>
            <p:cNvSpPr/>
            <p:nvPr/>
          </p:nvSpPr>
          <p:spPr>
            <a:xfrm>
              <a:off x="8064925" y="225"/>
              <a:ext cx="544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8599275" y="-125"/>
              <a:ext cx="544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8"/>
            <p:cNvPicPr preferRelativeResize="0"/>
            <p:nvPr/>
          </p:nvPicPr>
          <p:blipFill rotWithShape="1">
            <a:blip r:embed="rId2">
              <a:alphaModFix amt="56000"/>
            </a:blip>
            <a:srcRect b="80964" l="0" r="36608" t="6602"/>
            <a:stretch/>
          </p:blipFill>
          <p:spPr>
            <a:xfrm rot="-5400000">
              <a:off x="6299937" y="2299337"/>
              <a:ext cx="5143376" cy="544700"/>
            </a:xfrm>
            <a:prstGeom prst="rect">
              <a:avLst/>
            </a:prstGeom>
            <a:noFill/>
            <a:ln>
              <a:noFill/>
            </a:ln>
          </p:spPr>
        </p:pic>
        <p:sp>
          <p:nvSpPr>
            <p:cNvPr id="67" name="Google Shape;67;p8"/>
            <p:cNvSpPr/>
            <p:nvPr/>
          </p:nvSpPr>
          <p:spPr>
            <a:xfrm>
              <a:off x="0" y="4598900"/>
              <a:ext cx="80649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grpSp>
        <p:nvGrpSpPr>
          <p:cNvPr id="69" name="Google Shape;69;p9"/>
          <p:cNvGrpSpPr/>
          <p:nvPr/>
        </p:nvGrpSpPr>
        <p:grpSpPr>
          <a:xfrm>
            <a:off x="-75" y="-4327"/>
            <a:ext cx="9144150" cy="5148252"/>
            <a:chOff x="-75" y="-4327"/>
            <a:chExt cx="9144150" cy="5148252"/>
          </a:xfrm>
        </p:grpSpPr>
        <p:sp>
          <p:nvSpPr>
            <p:cNvPr id="70" name="Google Shape;70;p9"/>
            <p:cNvSpPr/>
            <p:nvPr/>
          </p:nvSpPr>
          <p:spPr>
            <a:xfrm>
              <a:off x="7899375" y="350"/>
              <a:ext cx="1244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11" y="4599425"/>
              <a:ext cx="6996300" cy="54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6997625" y="0"/>
              <a:ext cx="901800" cy="317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9"/>
            <p:cNvPicPr preferRelativeResize="0"/>
            <p:nvPr/>
          </p:nvPicPr>
          <p:blipFill rotWithShape="1">
            <a:blip r:embed="rId2">
              <a:alphaModFix amt="56000"/>
            </a:blip>
            <a:srcRect b="80802" l="0" r="25020" t="6788"/>
            <a:stretch/>
          </p:blipFill>
          <p:spPr>
            <a:xfrm>
              <a:off x="-75" y="4599225"/>
              <a:ext cx="6996440" cy="544700"/>
            </a:xfrm>
            <a:prstGeom prst="rect">
              <a:avLst/>
            </a:prstGeom>
            <a:noFill/>
            <a:ln>
              <a:noFill/>
            </a:ln>
          </p:spPr>
        </p:pic>
        <p:pic>
          <p:nvPicPr>
            <p:cNvPr id="74" name="Google Shape;74;p9"/>
            <p:cNvPicPr preferRelativeResize="0"/>
            <p:nvPr/>
          </p:nvPicPr>
          <p:blipFill rotWithShape="1">
            <a:blip r:embed="rId2">
              <a:alphaModFix amt="56000"/>
            </a:blip>
            <a:srcRect b="53854" l="25869" r="13615" t="14197"/>
            <a:stretch/>
          </p:blipFill>
          <p:spPr>
            <a:xfrm rot="-5400000">
              <a:off x="5864286" y="1127987"/>
              <a:ext cx="3167452" cy="902824"/>
            </a:xfrm>
            <a:prstGeom prst="rect">
              <a:avLst/>
            </a:prstGeom>
            <a:noFill/>
            <a:ln>
              <a:noFill/>
            </a:ln>
          </p:spPr>
        </p:pic>
        <p:sp>
          <p:nvSpPr>
            <p:cNvPr id="75" name="Google Shape;75;p9"/>
            <p:cNvSpPr/>
            <p:nvPr/>
          </p:nvSpPr>
          <p:spPr>
            <a:xfrm>
              <a:off x="6996450" y="3163125"/>
              <a:ext cx="902700" cy="1980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9"/>
          <p:cNvSpPr txBox="1"/>
          <p:nvPr>
            <p:ph type="title"/>
          </p:nvPr>
        </p:nvSpPr>
        <p:spPr>
          <a:xfrm>
            <a:off x="713225" y="1092550"/>
            <a:ext cx="4642500" cy="831900"/>
          </a:xfrm>
          <a:prstGeom prst="rect">
            <a:avLst/>
          </a:prstGeom>
        </p:spPr>
        <p:txBody>
          <a:bodyPr anchorCtr="0" anchor="t" bIns="91425" lIns="91425" spcFirstLastPara="1" rIns="91425" wrap="square" tIns="0">
            <a:noAutofit/>
          </a:bodyPr>
          <a:lstStyle>
            <a:lvl1pPr lvl="0">
              <a:spcBef>
                <a:spcPts val="0"/>
              </a:spcBef>
              <a:spcAft>
                <a:spcPts val="0"/>
              </a:spcAft>
              <a:buSzPts val="5800"/>
              <a:buNone/>
              <a:defRPr sz="5800"/>
            </a:lvl1pPr>
            <a:lvl2pPr lvl="1">
              <a:spcBef>
                <a:spcPts val="0"/>
              </a:spcBef>
              <a:spcAft>
                <a:spcPts val="0"/>
              </a:spcAft>
              <a:buSzPts val="5800"/>
              <a:buNone/>
              <a:defRPr sz="5800"/>
            </a:lvl2pPr>
            <a:lvl3pPr lvl="2">
              <a:spcBef>
                <a:spcPts val="0"/>
              </a:spcBef>
              <a:spcAft>
                <a:spcPts val="0"/>
              </a:spcAft>
              <a:buSzPts val="5800"/>
              <a:buNone/>
              <a:defRPr sz="5800"/>
            </a:lvl3pPr>
            <a:lvl4pPr lvl="3">
              <a:spcBef>
                <a:spcPts val="0"/>
              </a:spcBef>
              <a:spcAft>
                <a:spcPts val="0"/>
              </a:spcAft>
              <a:buSzPts val="5800"/>
              <a:buNone/>
              <a:defRPr sz="5800"/>
            </a:lvl4pPr>
            <a:lvl5pPr lvl="4">
              <a:spcBef>
                <a:spcPts val="0"/>
              </a:spcBef>
              <a:spcAft>
                <a:spcPts val="0"/>
              </a:spcAft>
              <a:buSzPts val="5800"/>
              <a:buNone/>
              <a:defRPr sz="5800"/>
            </a:lvl5pPr>
            <a:lvl6pPr lvl="5">
              <a:spcBef>
                <a:spcPts val="0"/>
              </a:spcBef>
              <a:spcAft>
                <a:spcPts val="0"/>
              </a:spcAft>
              <a:buSzPts val="5800"/>
              <a:buNone/>
              <a:defRPr sz="5800"/>
            </a:lvl6pPr>
            <a:lvl7pPr lvl="6">
              <a:spcBef>
                <a:spcPts val="0"/>
              </a:spcBef>
              <a:spcAft>
                <a:spcPts val="0"/>
              </a:spcAft>
              <a:buSzPts val="5800"/>
              <a:buNone/>
              <a:defRPr sz="5800"/>
            </a:lvl7pPr>
            <a:lvl8pPr lvl="7">
              <a:spcBef>
                <a:spcPts val="0"/>
              </a:spcBef>
              <a:spcAft>
                <a:spcPts val="0"/>
              </a:spcAft>
              <a:buSzPts val="5800"/>
              <a:buNone/>
              <a:defRPr sz="5800"/>
            </a:lvl8pPr>
            <a:lvl9pPr lvl="8">
              <a:spcBef>
                <a:spcPts val="0"/>
              </a:spcBef>
              <a:spcAft>
                <a:spcPts val="0"/>
              </a:spcAft>
              <a:buSzPts val="5800"/>
              <a:buNone/>
              <a:defRPr sz="5800"/>
            </a:lvl9pPr>
          </a:lstStyle>
          <a:p/>
        </p:txBody>
      </p:sp>
      <p:sp>
        <p:nvSpPr>
          <p:cNvPr id="77" name="Google Shape;77;p9"/>
          <p:cNvSpPr txBox="1"/>
          <p:nvPr>
            <p:ph idx="1" type="subTitle"/>
          </p:nvPr>
        </p:nvSpPr>
        <p:spPr>
          <a:xfrm>
            <a:off x="713225" y="2110725"/>
            <a:ext cx="4412400" cy="147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78" name="Shape 78"/>
        <p:cNvGrpSpPr/>
        <p:nvPr/>
      </p:nvGrpSpPr>
      <p:grpSpPr>
        <a:xfrm>
          <a:off x="0" y="0"/>
          <a:ext cx="0" cy="0"/>
          <a:chOff x="0" y="0"/>
          <a:chExt cx="0" cy="0"/>
        </a:xfrm>
      </p:grpSpPr>
      <p:grpSp>
        <p:nvGrpSpPr>
          <p:cNvPr id="79" name="Google Shape;79;p10"/>
          <p:cNvGrpSpPr/>
          <p:nvPr/>
        </p:nvGrpSpPr>
        <p:grpSpPr>
          <a:xfrm>
            <a:off x="150" y="4599000"/>
            <a:ext cx="9173950" cy="544500"/>
            <a:chOff x="150" y="4599000"/>
            <a:chExt cx="9173950" cy="544500"/>
          </a:xfrm>
        </p:grpSpPr>
        <p:sp>
          <p:nvSpPr>
            <p:cNvPr id="80" name="Google Shape;80;p10"/>
            <p:cNvSpPr/>
            <p:nvPr/>
          </p:nvSpPr>
          <p:spPr>
            <a:xfrm>
              <a:off x="150" y="4599000"/>
              <a:ext cx="4572000" cy="54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0"/>
            <p:cNvGrpSpPr/>
            <p:nvPr/>
          </p:nvGrpSpPr>
          <p:grpSpPr>
            <a:xfrm rot="5400000">
              <a:off x="6600914" y="2570296"/>
              <a:ext cx="544482" cy="4601889"/>
              <a:chOff x="0" y="-125"/>
              <a:chExt cx="544700" cy="5143500"/>
            </a:xfrm>
          </p:grpSpPr>
          <p:sp>
            <p:nvSpPr>
              <p:cNvPr id="82" name="Google Shape;82;p10"/>
              <p:cNvSpPr/>
              <p:nvPr/>
            </p:nvSpPr>
            <p:spPr>
              <a:xfrm>
                <a:off x="0" y="-125"/>
                <a:ext cx="544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0"/>
              <p:cNvPicPr preferRelativeResize="0"/>
              <p:nvPr/>
            </p:nvPicPr>
            <p:blipFill rotWithShape="1">
              <a:blip r:embed="rId2">
                <a:alphaModFix amt="56000"/>
              </a:blip>
              <a:srcRect b="80964" l="0" r="36608" t="6602"/>
              <a:stretch/>
            </p:blipFill>
            <p:spPr>
              <a:xfrm rot="-5400000">
                <a:off x="-2299338" y="2299337"/>
                <a:ext cx="5143376" cy="544700"/>
              </a:xfrm>
              <a:prstGeom prst="rect">
                <a:avLst/>
              </a:prstGeom>
              <a:noFill/>
              <a:ln>
                <a:noFill/>
              </a:ln>
            </p:spPr>
          </p:pic>
        </p:grpSp>
      </p:grpSp>
      <p:sp>
        <p:nvSpPr>
          <p:cNvPr id="84" name="Google Shape;84;p10"/>
          <p:cNvSpPr txBox="1"/>
          <p:nvPr>
            <p:ph type="title"/>
          </p:nvPr>
        </p:nvSpPr>
        <p:spPr>
          <a:xfrm>
            <a:off x="629100" y="1467738"/>
            <a:ext cx="4003200" cy="1147500"/>
          </a:xfrm>
          <a:prstGeom prst="rect">
            <a:avLst/>
          </a:prstGeom>
        </p:spPr>
        <p:txBody>
          <a:bodyPr anchorCtr="0" anchor="t" bIns="91425" lIns="91425" spcFirstLastPara="1" rIns="91425"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24600" y="539525"/>
            <a:ext cx="7294800" cy="4782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chemeClr val="dk1"/>
              </a:buClr>
              <a:buSzPts val="3500"/>
              <a:buFont typeface="Oswald SemiBold"/>
              <a:buNone/>
              <a:defRPr sz="3500">
                <a:solidFill>
                  <a:schemeClr val="dk1"/>
                </a:solidFill>
                <a:latin typeface="Oswald SemiBold"/>
                <a:ea typeface="Oswald SemiBold"/>
                <a:cs typeface="Oswald SemiBold"/>
                <a:sym typeface="Oswald SemiBold"/>
              </a:defRPr>
            </a:lvl1pPr>
            <a:lvl2pPr lvl="1">
              <a:spcBef>
                <a:spcPts val="0"/>
              </a:spcBef>
              <a:spcAft>
                <a:spcPts val="0"/>
              </a:spcAft>
              <a:buClr>
                <a:schemeClr val="dk1"/>
              </a:buClr>
              <a:buSzPts val="3500"/>
              <a:buFont typeface="Oswald SemiBold"/>
              <a:buNone/>
              <a:defRPr sz="3500">
                <a:solidFill>
                  <a:schemeClr val="dk1"/>
                </a:solidFill>
                <a:latin typeface="Oswald SemiBold"/>
                <a:ea typeface="Oswald SemiBold"/>
                <a:cs typeface="Oswald SemiBold"/>
                <a:sym typeface="Oswald SemiBold"/>
              </a:defRPr>
            </a:lvl2pPr>
            <a:lvl3pPr lvl="2">
              <a:spcBef>
                <a:spcPts val="0"/>
              </a:spcBef>
              <a:spcAft>
                <a:spcPts val="0"/>
              </a:spcAft>
              <a:buClr>
                <a:schemeClr val="dk1"/>
              </a:buClr>
              <a:buSzPts val="3500"/>
              <a:buFont typeface="Oswald SemiBold"/>
              <a:buNone/>
              <a:defRPr sz="3500">
                <a:solidFill>
                  <a:schemeClr val="dk1"/>
                </a:solidFill>
                <a:latin typeface="Oswald SemiBold"/>
                <a:ea typeface="Oswald SemiBold"/>
                <a:cs typeface="Oswald SemiBold"/>
                <a:sym typeface="Oswald SemiBold"/>
              </a:defRPr>
            </a:lvl3pPr>
            <a:lvl4pPr lvl="3">
              <a:spcBef>
                <a:spcPts val="0"/>
              </a:spcBef>
              <a:spcAft>
                <a:spcPts val="0"/>
              </a:spcAft>
              <a:buClr>
                <a:schemeClr val="dk1"/>
              </a:buClr>
              <a:buSzPts val="3500"/>
              <a:buFont typeface="Oswald SemiBold"/>
              <a:buNone/>
              <a:defRPr sz="3500">
                <a:solidFill>
                  <a:schemeClr val="dk1"/>
                </a:solidFill>
                <a:latin typeface="Oswald SemiBold"/>
                <a:ea typeface="Oswald SemiBold"/>
                <a:cs typeface="Oswald SemiBold"/>
                <a:sym typeface="Oswald SemiBold"/>
              </a:defRPr>
            </a:lvl4pPr>
            <a:lvl5pPr lvl="4">
              <a:spcBef>
                <a:spcPts val="0"/>
              </a:spcBef>
              <a:spcAft>
                <a:spcPts val="0"/>
              </a:spcAft>
              <a:buClr>
                <a:schemeClr val="dk1"/>
              </a:buClr>
              <a:buSzPts val="3500"/>
              <a:buFont typeface="Oswald SemiBold"/>
              <a:buNone/>
              <a:defRPr sz="3500">
                <a:solidFill>
                  <a:schemeClr val="dk1"/>
                </a:solidFill>
                <a:latin typeface="Oswald SemiBold"/>
                <a:ea typeface="Oswald SemiBold"/>
                <a:cs typeface="Oswald SemiBold"/>
                <a:sym typeface="Oswald SemiBold"/>
              </a:defRPr>
            </a:lvl5pPr>
            <a:lvl6pPr lvl="5">
              <a:spcBef>
                <a:spcPts val="0"/>
              </a:spcBef>
              <a:spcAft>
                <a:spcPts val="0"/>
              </a:spcAft>
              <a:buClr>
                <a:schemeClr val="dk1"/>
              </a:buClr>
              <a:buSzPts val="3500"/>
              <a:buFont typeface="Oswald SemiBold"/>
              <a:buNone/>
              <a:defRPr sz="3500">
                <a:solidFill>
                  <a:schemeClr val="dk1"/>
                </a:solidFill>
                <a:latin typeface="Oswald SemiBold"/>
                <a:ea typeface="Oswald SemiBold"/>
                <a:cs typeface="Oswald SemiBold"/>
                <a:sym typeface="Oswald SemiBold"/>
              </a:defRPr>
            </a:lvl6pPr>
            <a:lvl7pPr lvl="6">
              <a:spcBef>
                <a:spcPts val="0"/>
              </a:spcBef>
              <a:spcAft>
                <a:spcPts val="0"/>
              </a:spcAft>
              <a:buClr>
                <a:schemeClr val="dk1"/>
              </a:buClr>
              <a:buSzPts val="3500"/>
              <a:buFont typeface="Oswald SemiBold"/>
              <a:buNone/>
              <a:defRPr sz="3500">
                <a:solidFill>
                  <a:schemeClr val="dk1"/>
                </a:solidFill>
                <a:latin typeface="Oswald SemiBold"/>
                <a:ea typeface="Oswald SemiBold"/>
                <a:cs typeface="Oswald SemiBold"/>
                <a:sym typeface="Oswald SemiBold"/>
              </a:defRPr>
            </a:lvl7pPr>
            <a:lvl8pPr lvl="7">
              <a:spcBef>
                <a:spcPts val="0"/>
              </a:spcBef>
              <a:spcAft>
                <a:spcPts val="0"/>
              </a:spcAft>
              <a:buClr>
                <a:schemeClr val="dk1"/>
              </a:buClr>
              <a:buSzPts val="3500"/>
              <a:buFont typeface="Oswald SemiBold"/>
              <a:buNone/>
              <a:defRPr sz="3500">
                <a:solidFill>
                  <a:schemeClr val="dk1"/>
                </a:solidFill>
                <a:latin typeface="Oswald SemiBold"/>
                <a:ea typeface="Oswald SemiBold"/>
                <a:cs typeface="Oswald SemiBold"/>
                <a:sym typeface="Oswald SemiBold"/>
              </a:defRPr>
            </a:lvl8pPr>
            <a:lvl9pPr lvl="8">
              <a:spcBef>
                <a:spcPts val="0"/>
              </a:spcBef>
              <a:spcAft>
                <a:spcPts val="0"/>
              </a:spcAft>
              <a:buClr>
                <a:schemeClr val="dk1"/>
              </a:buClr>
              <a:buSzPts val="3500"/>
              <a:buFont typeface="Oswald SemiBold"/>
              <a:buNone/>
              <a:defRPr sz="3500">
                <a:solidFill>
                  <a:schemeClr val="dk1"/>
                </a:solidFill>
                <a:latin typeface="Oswald SemiBold"/>
                <a:ea typeface="Oswald SemiBold"/>
                <a:cs typeface="Oswald SemiBold"/>
                <a:sym typeface="Oswald SemiBold"/>
              </a:defRPr>
            </a:lvl9pPr>
          </a:lstStyle>
          <a:p/>
        </p:txBody>
      </p:sp>
      <p:sp>
        <p:nvSpPr>
          <p:cNvPr id="7" name="Google Shape;7;p1"/>
          <p:cNvSpPr txBox="1"/>
          <p:nvPr>
            <p:ph idx="1" type="body"/>
          </p:nvPr>
        </p:nvSpPr>
        <p:spPr>
          <a:xfrm>
            <a:off x="924600" y="1172575"/>
            <a:ext cx="7071300" cy="32715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lt2"/>
              </a:buClr>
              <a:buSzPts val="1500"/>
              <a:buFont typeface="Fira Sans Extra Condensed"/>
              <a:buChar char="●"/>
              <a:defRPr sz="1500">
                <a:solidFill>
                  <a:schemeClr val="lt2"/>
                </a:solidFill>
                <a:latin typeface="Fira Sans Extra Condensed"/>
                <a:ea typeface="Fira Sans Extra Condensed"/>
                <a:cs typeface="Fira Sans Extra Condensed"/>
                <a:sym typeface="Fira Sans Extra Condensed"/>
              </a:defRPr>
            </a:lvl1pPr>
            <a:lvl2pPr indent="-323850" lvl="1" marL="914400">
              <a:lnSpc>
                <a:spcPct val="100000"/>
              </a:lnSpc>
              <a:spcBef>
                <a:spcPts val="1600"/>
              </a:spcBef>
              <a:spcAft>
                <a:spcPts val="0"/>
              </a:spcAft>
              <a:buClr>
                <a:schemeClr val="lt2"/>
              </a:buClr>
              <a:buSzPts val="1500"/>
              <a:buFont typeface="Fira Sans Extra Condensed"/>
              <a:buChar char="○"/>
              <a:defRPr sz="1500">
                <a:solidFill>
                  <a:schemeClr val="lt2"/>
                </a:solidFill>
                <a:latin typeface="Fira Sans Extra Condensed"/>
                <a:ea typeface="Fira Sans Extra Condensed"/>
                <a:cs typeface="Fira Sans Extra Condensed"/>
                <a:sym typeface="Fira Sans Extra Condensed"/>
              </a:defRPr>
            </a:lvl2pPr>
            <a:lvl3pPr indent="-323850" lvl="2" marL="1371600">
              <a:lnSpc>
                <a:spcPct val="100000"/>
              </a:lnSpc>
              <a:spcBef>
                <a:spcPts val="1600"/>
              </a:spcBef>
              <a:spcAft>
                <a:spcPts val="0"/>
              </a:spcAft>
              <a:buClr>
                <a:schemeClr val="lt2"/>
              </a:buClr>
              <a:buSzPts val="1500"/>
              <a:buFont typeface="Fira Sans Extra Condensed"/>
              <a:buChar char="■"/>
              <a:defRPr sz="1500">
                <a:solidFill>
                  <a:schemeClr val="lt2"/>
                </a:solidFill>
                <a:latin typeface="Fira Sans Extra Condensed"/>
                <a:ea typeface="Fira Sans Extra Condensed"/>
                <a:cs typeface="Fira Sans Extra Condensed"/>
                <a:sym typeface="Fira Sans Extra Condensed"/>
              </a:defRPr>
            </a:lvl3pPr>
            <a:lvl4pPr indent="-323850" lvl="3" marL="1828800">
              <a:lnSpc>
                <a:spcPct val="100000"/>
              </a:lnSpc>
              <a:spcBef>
                <a:spcPts val="1600"/>
              </a:spcBef>
              <a:spcAft>
                <a:spcPts val="0"/>
              </a:spcAft>
              <a:buClr>
                <a:schemeClr val="lt2"/>
              </a:buClr>
              <a:buSzPts val="1500"/>
              <a:buFont typeface="Fira Sans Extra Condensed"/>
              <a:buChar char="●"/>
              <a:defRPr sz="1500">
                <a:solidFill>
                  <a:schemeClr val="lt2"/>
                </a:solidFill>
                <a:latin typeface="Fira Sans Extra Condensed"/>
                <a:ea typeface="Fira Sans Extra Condensed"/>
                <a:cs typeface="Fira Sans Extra Condensed"/>
                <a:sym typeface="Fira Sans Extra Condensed"/>
              </a:defRPr>
            </a:lvl4pPr>
            <a:lvl5pPr indent="-323850" lvl="4" marL="2286000">
              <a:lnSpc>
                <a:spcPct val="100000"/>
              </a:lnSpc>
              <a:spcBef>
                <a:spcPts val="1600"/>
              </a:spcBef>
              <a:spcAft>
                <a:spcPts val="0"/>
              </a:spcAft>
              <a:buClr>
                <a:schemeClr val="lt2"/>
              </a:buClr>
              <a:buSzPts val="1500"/>
              <a:buFont typeface="Fira Sans Extra Condensed"/>
              <a:buChar char="○"/>
              <a:defRPr sz="1500">
                <a:solidFill>
                  <a:schemeClr val="lt2"/>
                </a:solidFill>
                <a:latin typeface="Fira Sans Extra Condensed"/>
                <a:ea typeface="Fira Sans Extra Condensed"/>
                <a:cs typeface="Fira Sans Extra Condensed"/>
                <a:sym typeface="Fira Sans Extra Condensed"/>
              </a:defRPr>
            </a:lvl5pPr>
            <a:lvl6pPr indent="-323850" lvl="5" marL="2743200">
              <a:lnSpc>
                <a:spcPct val="100000"/>
              </a:lnSpc>
              <a:spcBef>
                <a:spcPts val="1600"/>
              </a:spcBef>
              <a:spcAft>
                <a:spcPts val="0"/>
              </a:spcAft>
              <a:buClr>
                <a:schemeClr val="lt2"/>
              </a:buClr>
              <a:buSzPts val="1500"/>
              <a:buFont typeface="Fira Sans Extra Condensed"/>
              <a:buChar char="■"/>
              <a:defRPr sz="1500">
                <a:solidFill>
                  <a:schemeClr val="lt2"/>
                </a:solidFill>
                <a:latin typeface="Fira Sans Extra Condensed"/>
                <a:ea typeface="Fira Sans Extra Condensed"/>
                <a:cs typeface="Fira Sans Extra Condensed"/>
                <a:sym typeface="Fira Sans Extra Condensed"/>
              </a:defRPr>
            </a:lvl6pPr>
            <a:lvl7pPr indent="-323850" lvl="6" marL="3200400">
              <a:lnSpc>
                <a:spcPct val="100000"/>
              </a:lnSpc>
              <a:spcBef>
                <a:spcPts val="1600"/>
              </a:spcBef>
              <a:spcAft>
                <a:spcPts val="0"/>
              </a:spcAft>
              <a:buClr>
                <a:schemeClr val="lt2"/>
              </a:buClr>
              <a:buSzPts val="1500"/>
              <a:buFont typeface="Fira Sans Extra Condensed"/>
              <a:buChar char="●"/>
              <a:defRPr sz="1500">
                <a:solidFill>
                  <a:schemeClr val="lt2"/>
                </a:solidFill>
                <a:latin typeface="Fira Sans Extra Condensed"/>
                <a:ea typeface="Fira Sans Extra Condensed"/>
                <a:cs typeface="Fira Sans Extra Condensed"/>
                <a:sym typeface="Fira Sans Extra Condensed"/>
              </a:defRPr>
            </a:lvl7pPr>
            <a:lvl8pPr indent="-323850" lvl="7" marL="3657600">
              <a:lnSpc>
                <a:spcPct val="100000"/>
              </a:lnSpc>
              <a:spcBef>
                <a:spcPts val="1600"/>
              </a:spcBef>
              <a:spcAft>
                <a:spcPts val="0"/>
              </a:spcAft>
              <a:buClr>
                <a:schemeClr val="lt2"/>
              </a:buClr>
              <a:buSzPts val="1500"/>
              <a:buFont typeface="Fira Sans Extra Condensed"/>
              <a:buChar char="○"/>
              <a:defRPr sz="1500">
                <a:solidFill>
                  <a:schemeClr val="lt2"/>
                </a:solidFill>
                <a:latin typeface="Fira Sans Extra Condensed"/>
                <a:ea typeface="Fira Sans Extra Condensed"/>
                <a:cs typeface="Fira Sans Extra Condensed"/>
                <a:sym typeface="Fira Sans Extra Condensed"/>
              </a:defRPr>
            </a:lvl8pPr>
            <a:lvl9pPr indent="-323850" lvl="8" marL="4114800">
              <a:lnSpc>
                <a:spcPct val="100000"/>
              </a:lnSpc>
              <a:spcBef>
                <a:spcPts val="1600"/>
              </a:spcBef>
              <a:spcAft>
                <a:spcPts val="1600"/>
              </a:spcAft>
              <a:buClr>
                <a:schemeClr val="lt2"/>
              </a:buClr>
              <a:buSzPts val="1500"/>
              <a:buFont typeface="Fira Sans Extra Condensed"/>
              <a:buChar char="■"/>
              <a:defRPr sz="1500">
                <a:solidFill>
                  <a:schemeClr val="lt2"/>
                </a:solidFill>
                <a:latin typeface="Fira Sans Extra Condensed"/>
                <a:ea typeface="Fira Sans Extra Condensed"/>
                <a:cs typeface="Fira Sans Extra Condensed"/>
                <a:sym typeface="Fira Sans Extra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0"/>
          <p:cNvSpPr txBox="1"/>
          <p:nvPr>
            <p:ph type="ctrTitle"/>
          </p:nvPr>
        </p:nvSpPr>
        <p:spPr>
          <a:xfrm>
            <a:off x="646675" y="604100"/>
            <a:ext cx="4957500" cy="21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600"/>
              <a:t>TRUMP AND PRESIDENTS</a:t>
            </a:r>
            <a:endParaRPr/>
          </a:p>
        </p:txBody>
      </p:sp>
      <p:sp>
        <p:nvSpPr>
          <p:cNvPr id="288" name="Google Shape;288;p30"/>
          <p:cNvSpPr txBox="1"/>
          <p:nvPr>
            <p:ph idx="1" type="subTitle"/>
          </p:nvPr>
        </p:nvSpPr>
        <p:spPr>
          <a:xfrm>
            <a:off x="690375" y="2709500"/>
            <a:ext cx="4353300" cy="3090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By: Parthiv Borgohain, Anthony Moreno, Jason Nania, Nicole Pham-Nguyen, Kyle Tobia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713225" y="401625"/>
            <a:ext cx="6203700" cy="831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5600"/>
              <a:t>PROBLEM STATEMENT</a:t>
            </a:r>
            <a:endParaRPr sz="5600"/>
          </a:p>
        </p:txBody>
      </p:sp>
      <p:sp>
        <p:nvSpPr>
          <p:cNvPr id="294" name="Google Shape;294;p31"/>
          <p:cNvSpPr txBox="1"/>
          <p:nvPr>
            <p:ph idx="1" type="subTitle"/>
          </p:nvPr>
        </p:nvSpPr>
        <p:spPr>
          <a:xfrm>
            <a:off x="713225" y="2400725"/>
            <a:ext cx="5634000" cy="14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Perform analyses to identify differences in former President Trump</a:t>
            </a:r>
            <a:r>
              <a:rPr lang="en" sz="2000"/>
              <a:t>'s speeches compared to other presidents, i.e. how was he distinct from other presidents?</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2"/>
          <p:cNvSpPr txBox="1"/>
          <p:nvPr/>
        </p:nvSpPr>
        <p:spPr>
          <a:xfrm flipH="1">
            <a:off x="1013700" y="1657601"/>
            <a:ext cx="2083800" cy="4431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2"/>
                </a:solidFill>
                <a:latin typeface="Fira Sans Extra Condensed"/>
                <a:ea typeface="Fira Sans Extra Condensed"/>
                <a:cs typeface="Fira Sans Extra Condensed"/>
                <a:sym typeface="Fira Sans Extra Condensed"/>
              </a:rPr>
              <a:t>Presidential Speech Archive from the Miller Center at UVA</a:t>
            </a:r>
            <a:endParaRPr>
              <a:solidFill>
                <a:schemeClr val="lt2"/>
              </a:solidFill>
              <a:latin typeface="Fira Sans Extra Condensed"/>
              <a:ea typeface="Fira Sans Extra Condensed"/>
              <a:cs typeface="Fira Sans Extra Condensed"/>
              <a:sym typeface="Fira Sans Extra Condensed"/>
            </a:endParaRPr>
          </a:p>
        </p:txBody>
      </p:sp>
      <p:sp>
        <p:nvSpPr>
          <p:cNvPr id="300" name="Google Shape;300;p32"/>
          <p:cNvSpPr txBox="1"/>
          <p:nvPr/>
        </p:nvSpPr>
        <p:spPr>
          <a:xfrm flipH="1">
            <a:off x="1013700" y="1338325"/>
            <a:ext cx="2083800" cy="3813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2100">
                <a:solidFill>
                  <a:schemeClr val="accent4"/>
                </a:solidFill>
                <a:latin typeface="Oswald"/>
                <a:ea typeface="Oswald"/>
                <a:cs typeface="Oswald"/>
                <a:sym typeface="Oswald"/>
              </a:rPr>
              <a:t>SOURCE:</a:t>
            </a:r>
            <a:endParaRPr sz="2100">
              <a:solidFill>
                <a:schemeClr val="accent4"/>
              </a:solidFill>
              <a:latin typeface="Oswald"/>
              <a:ea typeface="Oswald"/>
              <a:cs typeface="Oswald"/>
              <a:sym typeface="Oswald"/>
            </a:endParaRPr>
          </a:p>
        </p:txBody>
      </p:sp>
      <p:sp>
        <p:nvSpPr>
          <p:cNvPr id="301" name="Google Shape;301;p32"/>
          <p:cNvSpPr txBox="1"/>
          <p:nvPr/>
        </p:nvSpPr>
        <p:spPr>
          <a:xfrm flipH="1">
            <a:off x="1013700" y="4076950"/>
            <a:ext cx="2083800" cy="4431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1500">
                <a:solidFill>
                  <a:schemeClr val="lt2"/>
                </a:solidFill>
                <a:latin typeface="Fira Sans Extra Condensed"/>
                <a:ea typeface="Fira Sans Extra Condensed"/>
                <a:cs typeface="Fira Sans Extra Condensed"/>
                <a:sym typeface="Fira Sans Extra Condensed"/>
              </a:rPr>
              <a:t>Removed stopwords such as "a", "is", "the"</a:t>
            </a:r>
            <a:endParaRPr sz="1500">
              <a:solidFill>
                <a:schemeClr val="lt2"/>
              </a:solidFill>
              <a:latin typeface="Fira Sans Extra Condensed"/>
              <a:ea typeface="Fira Sans Extra Condensed"/>
              <a:cs typeface="Fira Sans Extra Condensed"/>
              <a:sym typeface="Fira Sans Extra Condensed"/>
            </a:endParaRPr>
          </a:p>
        </p:txBody>
      </p:sp>
      <p:sp>
        <p:nvSpPr>
          <p:cNvPr id="302" name="Google Shape;302;p32"/>
          <p:cNvSpPr txBox="1"/>
          <p:nvPr/>
        </p:nvSpPr>
        <p:spPr>
          <a:xfrm flipH="1">
            <a:off x="1013950" y="3777924"/>
            <a:ext cx="2083800" cy="3813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2100">
                <a:solidFill>
                  <a:schemeClr val="accent4"/>
                </a:solidFill>
                <a:latin typeface="Oswald"/>
                <a:ea typeface="Oswald"/>
                <a:cs typeface="Oswald"/>
                <a:sym typeface="Oswald"/>
              </a:rPr>
              <a:t>NO STOPWORDS:</a:t>
            </a:r>
            <a:endParaRPr sz="2100">
              <a:solidFill>
                <a:schemeClr val="accent4"/>
              </a:solidFill>
              <a:latin typeface="Oswald"/>
              <a:ea typeface="Oswald"/>
              <a:cs typeface="Oswald"/>
              <a:sym typeface="Oswald"/>
            </a:endParaRPr>
          </a:p>
        </p:txBody>
      </p:sp>
      <p:sp>
        <p:nvSpPr>
          <p:cNvPr id="303" name="Google Shape;303;p32"/>
          <p:cNvSpPr/>
          <p:nvPr/>
        </p:nvSpPr>
        <p:spPr>
          <a:xfrm flipH="1">
            <a:off x="3259700" y="3624488"/>
            <a:ext cx="910200" cy="91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txBox="1"/>
          <p:nvPr/>
        </p:nvSpPr>
        <p:spPr>
          <a:xfrm flipH="1">
            <a:off x="1013700" y="2867263"/>
            <a:ext cx="2083800" cy="4431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1500">
                <a:solidFill>
                  <a:schemeClr val="lt2"/>
                </a:solidFill>
                <a:latin typeface="Fira Sans Extra Condensed"/>
                <a:ea typeface="Fira Sans Extra Condensed"/>
                <a:cs typeface="Fira Sans Extra Condensed"/>
                <a:sym typeface="Fira Sans Extra Condensed"/>
              </a:rPr>
              <a:t>Scraped and pulled 1033 speeches, ~21 speeches per president </a:t>
            </a:r>
            <a:endParaRPr sz="1500">
              <a:solidFill>
                <a:schemeClr val="lt2"/>
              </a:solidFill>
              <a:latin typeface="Fira Sans Extra Condensed"/>
              <a:ea typeface="Fira Sans Extra Condensed"/>
              <a:cs typeface="Fira Sans Extra Condensed"/>
              <a:sym typeface="Fira Sans Extra Condensed"/>
            </a:endParaRPr>
          </a:p>
        </p:txBody>
      </p:sp>
      <p:sp>
        <p:nvSpPr>
          <p:cNvPr id="305" name="Google Shape;305;p32"/>
          <p:cNvSpPr txBox="1"/>
          <p:nvPr/>
        </p:nvSpPr>
        <p:spPr>
          <a:xfrm flipH="1">
            <a:off x="1013700" y="2558137"/>
            <a:ext cx="2083800" cy="3813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2100">
                <a:solidFill>
                  <a:schemeClr val="accent4"/>
                </a:solidFill>
                <a:latin typeface="Oswald"/>
                <a:ea typeface="Oswald"/>
                <a:cs typeface="Oswald"/>
                <a:sym typeface="Oswald"/>
              </a:rPr>
              <a:t>SCRAPE: </a:t>
            </a:r>
            <a:endParaRPr sz="2100">
              <a:solidFill>
                <a:schemeClr val="accent4"/>
              </a:solidFill>
              <a:latin typeface="Oswald"/>
              <a:ea typeface="Oswald"/>
              <a:cs typeface="Oswald"/>
              <a:sym typeface="Oswald"/>
            </a:endParaRPr>
          </a:p>
        </p:txBody>
      </p:sp>
      <p:sp>
        <p:nvSpPr>
          <p:cNvPr id="306" name="Google Shape;306;p32"/>
          <p:cNvSpPr/>
          <p:nvPr/>
        </p:nvSpPr>
        <p:spPr>
          <a:xfrm flipH="1">
            <a:off x="3259700" y="2476825"/>
            <a:ext cx="910200" cy="91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txBox="1"/>
          <p:nvPr/>
        </p:nvSpPr>
        <p:spPr>
          <a:xfrm>
            <a:off x="6191075" y="2798026"/>
            <a:ext cx="2083800" cy="4431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rPr lang="en">
                <a:solidFill>
                  <a:schemeClr val="lt2"/>
                </a:solidFill>
                <a:latin typeface="Fira Sans Extra Condensed"/>
                <a:ea typeface="Fira Sans Extra Condensed"/>
                <a:cs typeface="Fira Sans Extra Condensed"/>
                <a:sym typeface="Fira Sans Extra Condensed"/>
              </a:rPr>
              <a:t>Most common words: states, united, people, one, government</a:t>
            </a:r>
            <a:endParaRPr>
              <a:solidFill>
                <a:schemeClr val="lt2"/>
              </a:solidFill>
              <a:latin typeface="Fira Sans Extra Condensed"/>
              <a:ea typeface="Fira Sans Extra Condensed"/>
              <a:cs typeface="Fira Sans Extra Condensed"/>
              <a:sym typeface="Fira Sans Extra Condensed"/>
            </a:endParaRPr>
          </a:p>
        </p:txBody>
      </p:sp>
      <p:sp>
        <p:nvSpPr>
          <p:cNvPr id="308" name="Google Shape;308;p32"/>
          <p:cNvSpPr txBox="1"/>
          <p:nvPr/>
        </p:nvSpPr>
        <p:spPr>
          <a:xfrm>
            <a:off x="6246100" y="2485975"/>
            <a:ext cx="2083800" cy="3813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rPr lang="en" sz="2000">
                <a:solidFill>
                  <a:schemeClr val="accent4"/>
                </a:solidFill>
                <a:latin typeface="Oswald"/>
                <a:ea typeface="Oswald"/>
                <a:cs typeface="Oswald"/>
                <a:sym typeface="Oswald"/>
              </a:rPr>
              <a:t>FREQUENCY COUNT:</a:t>
            </a:r>
            <a:endParaRPr sz="2000">
              <a:solidFill>
                <a:schemeClr val="accent4"/>
              </a:solidFill>
              <a:latin typeface="Oswald"/>
              <a:ea typeface="Oswald"/>
              <a:cs typeface="Oswald"/>
              <a:sym typeface="Oswald"/>
            </a:endParaRPr>
          </a:p>
        </p:txBody>
      </p:sp>
      <p:sp>
        <p:nvSpPr>
          <p:cNvPr id="309" name="Google Shape;309;p32"/>
          <p:cNvSpPr/>
          <p:nvPr/>
        </p:nvSpPr>
        <p:spPr>
          <a:xfrm>
            <a:off x="4974050" y="1329163"/>
            <a:ext cx="910200" cy="91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txBox="1"/>
          <p:nvPr/>
        </p:nvSpPr>
        <p:spPr>
          <a:xfrm>
            <a:off x="6135600" y="3979425"/>
            <a:ext cx="2083800" cy="4431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rPr lang="en" sz="1500">
                <a:solidFill>
                  <a:schemeClr val="lt2"/>
                </a:solidFill>
                <a:latin typeface="Fira Sans Extra Condensed"/>
                <a:ea typeface="Fira Sans Extra Condensed"/>
                <a:cs typeface="Fira Sans Extra Condensed"/>
                <a:sym typeface="Fira Sans Extra Condensed"/>
              </a:rPr>
              <a:t>Selecting only most recent 5 presidents for topic modeling</a:t>
            </a:r>
            <a:endParaRPr sz="1500">
              <a:solidFill>
                <a:schemeClr val="lt2"/>
              </a:solidFill>
              <a:latin typeface="Fira Sans Extra Condensed"/>
              <a:ea typeface="Fira Sans Extra Condensed"/>
              <a:cs typeface="Fira Sans Extra Condensed"/>
              <a:sym typeface="Fira Sans Extra Condensed"/>
            </a:endParaRPr>
          </a:p>
        </p:txBody>
      </p:sp>
      <p:sp>
        <p:nvSpPr>
          <p:cNvPr id="311" name="Google Shape;311;p32"/>
          <p:cNvSpPr txBox="1"/>
          <p:nvPr/>
        </p:nvSpPr>
        <p:spPr>
          <a:xfrm>
            <a:off x="6135600" y="3633649"/>
            <a:ext cx="2083800" cy="3813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rPr lang="en" sz="2300">
                <a:solidFill>
                  <a:schemeClr val="accent4"/>
                </a:solidFill>
                <a:latin typeface="Oswald"/>
                <a:ea typeface="Oswald"/>
                <a:cs typeface="Oswald"/>
                <a:sym typeface="Oswald"/>
              </a:rPr>
              <a:t>SUBSET:</a:t>
            </a:r>
            <a:endParaRPr sz="2300">
              <a:solidFill>
                <a:schemeClr val="accent4"/>
              </a:solidFill>
              <a:latin typeface="Oswald"/>
              <a:ea typeface="Oswald"/>
              <a:cs typeface="Oswald"/>
              <a:sym typeface="Oswald"/>
            </a:endParaRPr>
          </a:p>
        </p:txBody>
      </p:sp>
      <p:sp>
        <p:nvSpPr>
          <p:cNvPr id="312" name="Google Shape;312;p32"/>
          <p:cNvSpPr/>
          <p:nvPr/>
        </p:nvSpPr>
        <p:spPr>
          <a:xfrm>
            <a:off x="4974050" y="3624488"/>
            <a:ext cx="910200" cy="91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txBox="1"/>
          <p:nvPr/>
        </p:nvSpPr>
        <p:spPr>
          <a:xfrm>
            <a:off x="6135600" y="1686326"/>
            <a:ext cx="2083800" cy="4431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rPr lang="en" sz="1500">
                <a:solidFill>
                  <a:schemeClr val="lt2"/>
                </a:solidFill>
                <a:latin typeface="Fira Sans Extra Condensed"/>
                <a:ea typeface="Fira Sans Extra Condensed"/>
                <a:cs typeface="Fira Sans Extra Condensed"/>
                <a:sym typeface="Fira Sans Extra Condensed"/>
              </a:rPr>
              <a:t>Tokenized in order to perform sentiment analysis</a:t>
            </a:r>
            <a:endParaRPr sz="1500">
              <a:solidFill>
                <a:schemeClr val="lt2"/>
              </a:solidFill>
              <a:latin typeface="Fira Sans Extra Condensed"/>
              <a:ea typeface="Fira Sans Extra Condensed"/>
              <a:cs typeface="Fira Sans Extra Condensed"/>
              <a:sym typeface="Fira Sans Extra Condensed"/>
            </a:endParaRPr>
          </a:p>
        </p:txBody>
      </p:sp>
      <p:sp>
        <p:nvSpPr>
          <p:cNvPr id="314" name="Google Shape;314;p32"/>
          <p:cNvSpPr txBox="1"/>
          <p:nvPr/>
        </p:nvSpPr>
        <p:spPr>
          <a:xfrm>
            <a:off x="6135600" y="1338312"/>
            <a:ext cx="2083800" cy="3813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rPr lang="en" sz="2100">
                <a:solidFill>
                  <a:schemeClr val="accent4"/>
                </a:solidFill>
                <a:latin typeface="Oswald"/>
                <a:ea typeface="Oswald"/>
                <a:cs typeface="Oswald"/>
                <a:sym typeface="Oswald"/>
              </a:rPr>
              <a:t>TOKENIZE:</a:t>
            </a:r>
            <a:endParaRPr sz="2100">
              <a:solidFill>
                <a:schemeClr val="accent4"/>
              </a:solidFill>
              <a:latin typeface="Oswald"/>
              <a:ea typeface="Oswald"/>
              <a:cs typeface="Oswald"/>
              <a:sym typeface="Oswald"/>
            </a:endParaRPr>
          </a:p>
        </p:txBody>
      </p:sp>
      <p:sp>
        <p:nvSpPr>
          <p:cNvPr id="315" name="Google Shape;315;p32"/>
          <p:cNvSpPr/>
          <p:nvPr/>
        </p:nvSpPr>
        <p:spPr>
          <a:xfrm>
            <a:off x="4974050" y="2476825"/>
            <a:ext cx="910200" cy="91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32"/>
          <p:cNvCxnSpPr>
            <a:stCxn id="317" idx="2"/>
            <a:endCxn id="306" idx="0"/>
          </p:cNvCxnSpPr>
          <p:nvPr/>
        </p:nvCxnSpPr>
        <p:spPr>
          <a:xfrm>
            <a:off x="3714800" y="2239225"/>
            <a:ext cx="0" cy="237600"/>
          </a:xfrm>
          <a:prstGeom prst="straightConnector1">
            <a:avLst/>
          </a:prstGeom>
          <a:noFill/>
          <a:ln cap="flat" cmpd="sng" w="19050">
            <a:solidFill>
              <a:schemeClr val="accent3"/>
            </a:solidFill>
            <a:prstDash val="solid"/>
            <a:round/>
            <a:headEnd len="med" w="med" type="none"/>
            <a:tailEnd len="med" w="med" type="none"/>
          </a:ln>
        </p:spPr>
      </p:cxnSp>
      <p:cxnSp>
        <p:nvCxnSpPr>
          <p:cNvPr id="318" name="Google Shape;318;p32"/>
          <p:cNvCxnSpPr>
            <a:stCxn id="306" idx="2"/>
            <a:endCxn id="303" idx="0"/>
          </p:cNvCxnSpPr>
          <p:nvPr/>
        </p:nvCxnSpPr>
        <p:spPr>
          <a:xfrm>
            <a:off x="3714800" y="3387025"/>
            <a:ext cx="0" cy="237600"/>
          </a:xfrm>
          <a:prstGeom prst="straightConnector1">
            <a:avLst/>
          </a:prstGeom>
          <a:noFill/>
          <a:ln cap="flat" cmpd="sng" w="19050">
            <a:solidFill>
              <a:schemeClr val="accent3"/>
            </a:solidFill>
            <a:prstDash val="solid"/>
            <a:round/>
            <a:headEnd len="med" w="med" type="none"/>
            <a:tailEnd len="med" w="med" type="none"/>
          </a:ln>
        </p:spPr>
      </p:cxnSp>
      <p:cxnSp>
        <p:nvCxnSpPr>
          <p:cNvPr id="319" name="Google Shape;319;p32"/>
          <p:cNvCxnSpPr>
            <a:stCxn id="312" idx="0"/>
            <a:endCxn id="315" idx="2"/>
          </p:cNvCxnSpPr>
          <p:nvPr/>
        </p:nvCxnSpPr>
        <p:spPr>
          <a:xfrm rot="10800000">
            <a:off x="5429150" y="3386888"/>
            <a:ext cx="0" cy="237600"/>
          </a:xfrm>
          <a:prstGeom prst="straightConnector1">
            <a:avLst/>
          </a:prstGeom>
          <a:noFill/>
          <a:ln cap="flat" cmpd="sng" w="19050">
            <a:solidFill>
              <a:schemeClr val="accent3"/>
            </a:solidFill>
            <a:prstDash val="solid"/>
            <a:round/>
            <a:headEnd len="med" w="med" type="none"/>
            <a:tailEnd len="med" w="med" type="none"/>
          </a:ln>
        </p:spPr>
      </p:cxnSp>
      <p:cxnSp>
        <p:nvCxnSpPr>
          <p:cNvPr id="320" name="Google Shape;320;p32"/>
          <p:cNvCxnSpPr>
            <a:stCxn id="315" idx="0"/>
            <a:endCxn id="309" idx="2"/>
          </p:cNvCxnSpPr>
          <p:nvPr/>
        </p:nvCxnSpPr>
        <p:spPr>
          <a:xfrm rot="10800000">
            <a:off x="5429150" y="2239225"/>
            <a:ext cx="0" cy="237600"/>
          </a:xfrm>
          <a:prstGeom prst="straightConnector1">
            <a:avLst/>
          </a:prstGeom>
          <a:noFill/>
          <a:ln cap="flat" cmpd="sng" w="19050">
            <a:solidFill>
              <a:schemeClr val="accent3"/>
            </a:solidFill>
            <a:prstDash val="solid"/>
            <a:round/>
            <a:headEnd len="med" w="med" type="none"/>
            <a:tailEnd len="med" w="med" type="none"/>
          </a:ln>
        </p:spPr>
      </p:cxnSp>
      <p:sp>
        <p:nvSpPr>
          <p:cNvPr id="321" name="Google Shape;321;p32"/>
          <p:cNvSpPr txBox="1"/>
          <p:nvPr>
            <p:ph type="title"/>
          </p:nvPr>
        </p:nvSpPr>
        <p:spPr>
          <a:xfrm>
            <a:off x="924600" y="539525"/>
            <a:ext cx="7294800" cy="478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SOURCES AND PRE-</a:t>
            </a:r>
            <a:r>
              <a:rPr lang="en"/>
              <a:t>PROCESSING</a:t>
            </a:r>
            <a:endParaRPr/>
          </a:p>
        </p:txBody>
      </p:sp>
      <p:grpSp>
        <p:nvGrpSpPr>
          <p:cNvPr id="322" name="Google Shape;322;p32"/>
          <p:cNvGrpSpPr/>
          <p:nvPr/>
        </p:nvGrpSpPr>
        <p:grpSpPr>
          <a:xfrm>
            <a:off x="5200555" y="2703330"/>
            <a:ext cx="457190" cy="457190"/>
            <a:chOff x="-5356925" y="1192250"/>
            <a:chExt cx="534975" cy="534975"/>
          </a:xfrm>
        </p:grpSpPr>
        <p:sp>
          <p:nvSpPr>
            <p:cNvPr id="323" name="Google Shape;323;p32"/>
            <p:cNvSpPr/>
            <p:nvPr/>
          </p:nvSpPr>
          <p:spPr>
            <a:xfrm>
              <a:off x="-5261000" y="1362975"/>
              <a:ext cx="267500" cy="267500"/>
            </a:xfrm>
            <a:custGeom>
              <a:rect b="b" l="l" r="r" t="t"/>
              <a:pathLst>
                <a:path extrusionOk="0" h="10700" w="10700">
                  <a:moveTo>
                    <a:pt x="5367" y="0"/>
                  </a:moveTo>
                  <a:lnTo>
                    <a:pt x="1" y="5399"/>
                  </a:lnTo>
                  <a:lnTo>
                    <a:pt x="5334" y="10699"/>
                  </a:lnTo>
                  <a:lnTo>
                    <a:pt x="10700" y="5333"/>
                  </a:lnTo>
                  <a:lnTo>
                    <a:pt x="53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a:off x="-5356925" y="1526375"/>
              <a:ext cx="200825" cy="200850"/>
            </a:xfrm>
            <a:custGeom>
              <a:rect b="b" l="l" r="r" t="t"/>
              <a:pathLst>
                <a:path extrusionOk="0" h="8034" w="8033">
                  <a:moveTo>
                    <a:pt x="3188" y="1"/>
                  </a:moveTo>
                  <a:lnTo>
                    <a:pt x="2375" y="2440"/>
                  </a:lnTo>
                  <a:lnTo>
                    <a:pt x="1757" y="1822"/>
                  </a:lnTo>
                  <a:lnTo>
                    <a:pt x="1" y="3578"/>
                  </a:lnTo>
                  <a:lnTo>
                    <a:pt x="4423" y="8033"/>
                  </a:lnTo>
                  <a:lnTo>
                    <a:pt x="6212" y="6244"/>
                  </a:lnTo>
                  <a:lnTo>
                    <a:pt x="5594" y="5659"/>
                  </a:lnTo>
                  <a:lnTo>
                    <a:pt x="8033" y="4814"/>
                  </a:lnTo>
                  <a:lnTo>
                    <a:pt x="3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a:off x="-5100825" y="1332075"/>
              <a:ext cx="138225" cy="139050"/>
            </a:xfrm>
            <a:custGeom>
              <a:rect b="b" l="l" r="r" t="t"/>
              <a:pathLst>
                <a:path extrusionOk="0" h="5562" w="5529">
                  <a:moveTo>
                    <a:pt x="1431" y="1"/>
                  </a:moveTo>
                  <a:lnTo>
                    <a:pt x="0" y="488"/>
                  </a:lnTo>
                  <a:lnTo>
                    <a:pt x="5041" y="5561"/>
                  </a:lnTo>
                  <a:lnTo>
                    <a:pt x="5529" y="4098"/>
                  </a:lnTo>
                  <a:lnTo>
                    <a:pt x="14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a:off x="-5035800" y="1192250"/>
              <a:ext cx="213850" cy="213025"/>
            </a:xfrm>
            <a:custGeom>
              <a:rect b="b" l="l" r="r" t="t"/>
              <a:pathLst>
                <a:path extrusionOk="0" h="8521" w="8554">
                  <a:moveTo>
                    <a:pt x="8554" y="0"/>
                  </a:moveTo>
                  <a:lnTo>
                    <a:pt x="8554" y="0"/>
                  </a:lnTo>
                  <a:cubicBezTo>
                    <a:pt x="5822" y="911"/>
                    <a:pt x="2537" y="2667"/>
                    <a:pt x="1" y="5008"/>
                  </a:cubicBezTo>
                  <a:lnTo>
                    <a:pt x="3546" y="8520"/>
                  </a:lnTo>
                  <a:cubicBezTo>
                    <a:pt x="5822" y="6016"/>
                    <a:pt x="7578" y="2764"/>
                    <a:pt x="8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32"/>
          <p:cNvGrpSpPr/>
          <p:nvPr/>
        </p:nvGrpSpPr>
        <p:grpSpPr>
          <a:xfrm>
            <a:off x="3486201" y="3932349"/>
            <a:ext cx="457198" cy="294478"/>
            <a:chOff x="-4656125" y="1318250"/>
            <a:chExt cx="535800" cy="345550"/>
          </a:xfrm>
        </p:grpSpPr>
        <p:sp>
          <p:nvSpPr>
            <p:cNvPr id="328" name="Google Shape;328;p32"/>
            <p:cNvSpPr/>
            <p:nvPr/>
          </p:nvSpPr>
          <p:spPr>
            <a:xfrm>
              <a:off x="-4514675" y="1569475"/>
              <a:ext cx="94350" cy="94325"/>
            </a:xfrm>
            <a:custGeom>
              <a:rect b="b" l="l" r="r" t="t"/>
              <a:pathLst>
                <a:path extrusionOk="0" h="3773" w="3774">
                  <a:moveTo>
                    <a:pt x="1887" y="0"/>
                  </a:moveTo>
                  <a:cubicBezTo>
                    <a:pt x="847" y="0"/>
                    <a:pt x="1" y="846"/>
                    <a:pt x="1" y="1886"/>
                  </a:cubicBezTo>
                  <a:cubicBezTo>
                    <a:pt x="1" y="2927"/>
                    <a:pt x="847" y="3773"/>
                    <a:pt x="1887" y="3773"/>
                  </a:cubicBezTo>
                  <a:cubicBezTo>
                    <a:pt x="2928" y="3773"/>
                    <a:pt x="3773" y="2927"/>
                    <a:pt x="3773" y="1886"/>
                  </a:cubicBezTo>
                  <a:cubicBezTo>
                    <a:pt x="3773" y="846"/>
                    <a:pt x="2928" y="0"/>
                    <a:pt x="18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a:off x="-4278075" y="1569475"/>
              <a:ext cx="94325" cy="94325"/>
            </a:xfrm>
            <a:custGeom>
              <a:rect b="b" l="l" r="r" t="t"/>
              <a:pathLst>
                <a:path extrusionOk="0" h="3773" w="3773">
                  <a:moveTo>
                    <a:pt x="1886" y="0"/>
                  </a:moveTo>
                  <a:cubicBezTo>
                    <a:pt x="846" y="0"/>
                    <a:pt x="0" y="846"/>
                    <a:pt x="0" y="1886"/>
                  </a:cubicBezTo>
                  <a:cubicBezTo>
                    <a:pt x="0" y="2927"/>
                    <a:pt x="846" y="3773"/>
                    <a:pt x="1886" y="3773"/>
                  </a:cubicBezTo>
                  <a:cubicBezTo>
                    <a:pt x="2927" y="3773"/>
                    <a:pt x="3772" y="2927"/>
                    <a:pt x="3772" y="1886"/>
                  </a:cubicBezTo>
                  <a:cubicBezTo>
                    <a:pt x="3772" y="846"/>
                    <a:pt x="2927" y="0"/>
                    <a:pt x="1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a:off x="-4656125" y="1349150"/>
              <a:ext cx="30925" cy="126025"/>
            </a:xfrm>
            <a:custGeom>
              <a:rect b="b" l="l" r="r" t="t"/>
              <a:pathLst>
                <a:path extrusionOk="0" h="5041" w="1237">
                  <a:moveTo>
                    <a:pt x="1" y="0"/>
                  </a:moveTo>
                  <a:lnTo>
                    <a:pt x="1" y="5041"/>
                  </a:lnTo>
                  <a:lnTo>
                    <a:pt x="1236" y="5041"/>
                  </a:lnTo>
                  <a:lnTo>
                    <a:pt x="12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a:off x="-4584575" y="1318250"/>
              <a:ext cx="179700" cy="93525"/>
            </a:xfrm>
            <a:custGeom>
              <a:rect b="b" l="l" r="r" t="t"/>
              <a:pathLst>
                <a:path extrusionOk="0" h="3741" w="7188">
                  <a:moveTo>
                    <a:pt x="5919" y="1"/>
                  </a:moveTo>
                  <a:lnTo>
                    <a:pt x="5919" y="1236"/>
                  </a:lnTo>
                  <a:lnTo>
                    <a:pt x="2537" y="1236"/>
                  </a:lnTo>
                  <a:lnTo>
                    <a:pt x="0" y="3740"/>
                  </a:lnTo>
                  <a:lnTo>
                    <a:pt x="7187" y="3740"/>
                  </a:lnTo>
                  <a:lnTo>
                    <a:pt x="71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4624425" y="1343450"/>
              <a:ext cx="504100" cy="256925"/>
            </a:xfrm>
            <a:custGeom>
              <a:rect b="b" l="l" r="r" t="t"/>
              <a:pathLst>
                <a:path extrusionOk="0" h="10277" w="20164">
                  <a:moveTo>
                    <a:pt x="12553" y="1"/>
                  </a:moveTo>
                  <a:lnTo>
                    <a:pt x="11383" y="456"/>
                  </a:lnTo>
                  <a:lnTo>
                    <a:pt x="12586" y="3513"/>
                  </a:lnTo>
                  <a:lnTo>
                    <a:pt x="12586" y="6505"/>
                  </a:lnTo>
                  <a:lnTo>
                    <a:pt x="10927" y="6505"/>
                  </a:lnTo>
                  <a:lnTo>
                    <a:pt x="8423" y="4001"/>
                  </a:lnTo>
                  <a:lnTo>
                    <a:pt x="1237" y="4001"/>
                  </a:lnTo>
                  <a:lnTo>
                    <a:pt x="1237" y="9041"/>
                  </a:lnTo>
                  <a:lnTo>
                    <a:pt x="1" y="9041"/>
                  </a:lnTo>
                  <a:lnTo>
                    <a:pt x="1" y="10277"/>
                  </a:lnTo>
                  <a:lnTo>
                    <a:pt x="3188" y="10277"/>
                  </a:lnTo>
                  <a:cubicBezTo>
                    <a:pt x="3480" y="8846"/>
                    <a:pt x="4749" y="7773"/>
                    <a:pt x="6277" y="7773"/>
                  </a:cubicBezTo>
                  <a:cubicBezTo>
                    <a:pt x="7773" y="7773"/>
                    <a:pt x="9041" y="8846"/>
                    <a:pt x="9334" y="10277"/>
                  </a:cubicBezTo>
                  <a:lnTo>
                    <a:pt x="12651" y="10277"/>
                  </a:lnTo>
                  <a:cubicBezTo>
                    <a:pt x="12944" y="8846"/>
                    <a:pt x="14212" y="7773"/>
                    <a:pt x="15740" y="7773"/>
                  </a:cubicBezTo>
                  <a:cubicBezTo>
                    <a:pt x="17236" y="7773"/>
                    <a:pt x="18537" y="8846"/>
                    <a:pt x="18797" y="10277"/>
                  </a:cubicBezTo>
                  <a:lnTo>
                    <a:pt x="20163" y="10277"/>
                  </a:lnTo>
                  <a:lnTo>
                    <a:pt x="20163" y="7773"/>
                  </a:lnTo>
                  <a:lnTo>
                    <a:pt x="18862" y="7773"/>
                  </a:lnTo>
                  <a:lnTo>
                    <a:pt x="18862" y="6505"/>
                  </a:lnTo>
                  <a:lnTo>
                    <a:pt x="20163" y="6505"/>
                  </a:lnTo>
                  <a:lnTo>
                    <a:pt x="20163" y="4131"/>
                  </a:lnTo>
                  <a:lnTo>
                    <a:pt x="13692" y="2830"/>
                  </a:lnTo>
                  <a:lnTo>
                    <a:pt x="125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2"/>
          <p:cNvGrpSpPr/>
          <p:nvPr/>
        </p:nvGrpSpPr>
        <p:grpSpPr>
          <a:xfrm>
            <a:off x="5200551" y="1582793"/>
            <a:ext cx="457198" cy="402939"/>
            <a:chOff x="-5957725" y="1935325"/>
            <a:chExt cx="535800" cy="471550"/>
          </a:xfrm>
        </p:grpSpPr>
        <p:sp>
          <p:nvSpPr>
            <p:cNvPr id="334" name="Google Shape;334;p32"/>
            <p:cNvSpPr/>
            <p:nvPr/>
          </p:nvSpPr>
          <p:spPr>
            <a:xfrm>
              <a:off x="-5957725" y="2218225"/>
              <a:ext cx="313850" cy="188650"/>
            </a:xfrm>
            <a:custGeom>
              <a:rect b="b" l="l" r="r" t="t"/>
              <a:pathLst>
                <a:path extrusionOk="0" h="7546" w="12554">
                  <a:moveTo>
                    <a:pt x="10049" y="2505"/>
                  </a:moveTo>
                  <a:lnTo>
                    <a:pt x="10049" y="6277"/>
                  </a:lnTo>
                  <a:lnTo>
                    <a:pt x="6277" y="6277"/>
                  </a:lnTo>
                  <a:lnTo>
                    <a:pt x="6277" y="2505"/>
                  </a:lnTo>
                  <a:close/>
                  <a:moveTo>
                    <a:pt x="1" y="1"/>
                  </a:moveTo>
                  <a:lnTo>
                    <a:pt x="1" y="2505"/>
                  </a:lnTo>
                  <a:lnTo>
                    <a:pt x="3123" y="2505"/>
                  </a:lnTo>
                  <a:cubicBezTo>
                    <a:pt x="4163" y="2505"/>
                    <a:pt x="5009" y="3350"/>
                    <a:pt x="5009" y="4391"/>
                  </a:cubicBezTo>
                  <a:cubicBezTo>
                    <a:pt x="5009" y="5432"/>
                    <a:pt x="4163" y="6277"/>
                    <a:pt x="3123" y="6277"/>
                  </a:cubicBezTo>
                  <a:cubicBezTo>
                    <a:pt x="2765" y="6277"/>
                    <a:pt x="2505" y="6570"/>
                    <a:pt x="2505" y="6928"/>
                  </a:cubicBezTo>
                  <a:lnTo>
                    <a:pt x="2505" y="7545"/>
                  </a:lnTo>
                  <a:lnTo>
                    <a:pt x="12553" y="7545"/>
                  </a:lnTo>
                  <a:lnTo>
                    <a:pt x="125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a:off x="-5769925" y="2312550"/>
              <a:ext cx="31725" cy="31725"/>
            </a:xfrm>
            <a:custGeom>
              <a:rect b="b" l="l" r="r" t="t"/>
              <a:pathLst>
                <a:path extrusionOk="0" h="1269" w="1269">
                  <a:moveTo>
                    <a:pt x="1" y="0"/>
                  </a:moveTo>
                  <a:lnTo>
                    <a:pt x="1" y="1268"/>
                  </a:lnTo>
                  <a:lnTo>
                    <a:pt x="1269" y="1268"/>
                  </a:lnTo>
                  <a:lnTo>
                    <a:pt x="1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a:off x="-5957725" y="2312550"/>
              <a:ext cx="94325" cy="94325"/>
            </a:xfrm>
            <a:custGeom>
              <a:rect b="b" l="l" r="r" t="t"/>
              <a:pathLst>
                <a:path extrusionOk="0" h="3773" w="3773">
                  <a:moveTo>
                    <a:pt x="1" y="0"/>
                  </a:moveTo>
                  <a:lnTo>
                    <a:pt x="1" y="3772"/>
                  </a:lnTo>
                  <a:lnTo>
                    <a:pt x="1236" y="3772"/>
                  </a:lnTo>
                  <a:lnTo>
                    <a:pt x="1236" y="3155"/>
                  </a:lnTo>
                  <a:cubicBezTo>
                    <a:pt x="1236" y="2114"/>
                    <a:pt x="2082" y="1268"/>
                    <a:pt x="3123" y="1268"/>
                  </a:cubicBezTo>
                  <a:cubicBezTo>
                    <a:pt x="3480" y="1268"/>
                    <a:pt x="3773" y="976"/>
                    <a:pt x="3773" y="618"/>
                  </a:cubicBezTo>
                  <a:cubicBezTo>
                    <a:pt x="3773" y="293"/>
                    <a:pt x="3480" y="0"/>
                    <a:pt x="31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5612200" y="2003600"/>
              <a:ext cx="78075" cy="403275"/>
            </a:xfrm>
            <a:custGeom>
              <a:rect b="b" l="l" r="r" t="t"/>
              <a:pathLst>
                <a:path extrusionOk="0" h="16131" w="3123">
                  <a:moveTo>
                    <a:pt x="3122" y="1"/>
                  </a:moveTo>
                  <a:lnTo>
                    <a:pt x="0" y="7318"/>
                  </a:lnTo>
                  <a:lnTo>
                    <a:pt x="0" y="16130"/>
                  </a:lnTo>
                  <a:lnTo>
                    <a:pt x="3122" y="16130"/>
                  </a:lnTo>
                  <a:lnTo>
                    <a:pt x="31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5502450" y="2003600"/>
              <a:ext cx="80525" cy="403275"/>
            </a:xfrm>
            <a:custGeom>
              <a:rect b="b" l="l" r="r" t="t"/>
              <a:pathLst>
                <a:path extrusionOk="0" h="16131" w="3221">
                  <a:moveTo>
                    <a:pt x="1" y="1"/>
                  </a:moveTo>
                  <a:lnTo>
                    <a:pt x="1" y="16130"/>
                  </a:lnTo>
                  <a:lnTo>
                    <a:pt x="3220" y="16130"/>
                  </a:lnTo>
                  <a:lnTo>
                    <a:pt x="3220" y="7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5534150" y="1935325"/>
              <a:ext cx="31725" cy="68300"/>
            </a:xfrm>
            <a:custGeom>
              <a:rect b="b" l="l" r="r" t="t"/>
              <a:pathLst>
                <a:path extrusionOk="0" h="2732" w="1269">
                  <a:moveTo>
                    <a:pt x="0" y="0"/>
                  </a:moveTo>
                  <a:lnTo>
                    <a:pt x="0" y="2732"/>
                  </a:lnTo>
                  <a:lnTo>
                    <a:pt x="651" y="1268"/>
                  </a:lnTo>
                  <a:lnTo>
                    <a:pt x="1269" y="2732"/>
                  </a:lnTo>
                  <a:lnTo>
                    <a:pt x="1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5930900" y="2092225"/>
              <a:ext cx="98400" cy="31725"/>
            </a:xfrm>
            <a:custGeom>
              <a:rect b="b" l="l" r="r" t="t"/>
              <a:pathLst>
                <a:path extrusionOk="0" h="1269" w="3936">
                  <a:moveTo>
                    <a:pt x="521" y="0"/>
                  </a:moveTo>
                  <a:lnTo>
                    <a:pt x="1" y="1269"/>
                  </a:lnTo>
                  <a:lnTo>
                    <a:pt x="3318" y="1269"/>
                  </a:lnTo>
                  <a:cubicBezTo>
                    <a:pt x="3643" y="1269"/>
                    <a:pt x="3936" y="976"/>
                    <a:pt x="3936" y="651"/>
                  </a:cubicBezTo>
                  <a:cubicBezTo>
                    <a:pt x="3936" y="293"/>
                    <a:pt x="3643" y="0"/>
                    <a:pt x="33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a:off x="-5738225" y="1967025"/>
              <a:ext cx="188650" cy="126025"/>
            </a:xfrm>
            <a:custGeom>
              <a:rect b="b" l="l" r="r" t="t"/>
              <a:pathLst>
                <a:path extrusionOk="0" h="5041" w="7546">
                  <a:moveTo>
                    <a:pt x="5432" y="0"/>
                  </a:moveTo>
                  <a:lnTo>
                    <a:pt x="4261" y="2309"/>
                  </a:lnTo>
                  <a:cubicBezTo>
                    <a:pt x="3806" y="3220"/>
                    <a:pt x="2895" y="3773"/>
                    <a:pt x="1920" y="3773"/>
                  </a:cubicBezTo>
                  <a:lnTo>
                    <a:pt x="619" y="3773"/>
                  </a:lnTo>
                  <a:cubicBezTo>
                    <a:pt x="294" y="3773"/>
                    <a:pt x="1" y="4033"/>
                    <a:pt x="1" y="4390"/>
                  </a:cubicBezTo>
                  <a:cubicBezTo>
                    <a:pt x="1" y="4748"/>
                    <a:pt x="294" y="5041"/>
                    <a:pt x="619" y="5041"/>
                  </a:cubicBezTo>
                  <a:lnTo>
                    <a:pt x="5399" y="5041"/>
                  </a:lnTo>
                  <a:lnTo>
                    <a:pt x="75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5957725" y="1935325"/>
              <a:ext cx="340675" cy="251225"/>
            </a:xfrm>
            <a:custGeom>
              <a:rect b="b" l="l" r="r" t="t"/>
              <a:pathLst>
                <a:path extrusionOk="0" h="10049" w="13627">
                  <a:moveTo>
                    <a:pt x="3740" y="0"/>
                  </a:moveTo>
                  <a:lnTo>
                    <a:pt x="3740" y="1268"/>
                  </a:lnTo>
                  <a:lnTo>
                    <a:pt x="2147" y="5041"/>
                  </a:lnTo>
                  <a:lnTo>
                    <a:pt x="4391" y="5041"/>
                  </a:lnTo>
                  <a:cubicBezTo>
                    <a:pt x="5431" y="5041"/>
                    <a:pt x="6277" y="5886"/>
                    <a:pt x="6277" y="6927"/>
                  </a:cubicBezTo>
                  <a:cubicBezTo>
                    <a:pt x="6277" y="7967"/>
                    <a:pt x="5431" y="8813"/>
                    <a:pt x="4391" y="8813"/>
                  </a:cubicBezTo>
                  <a:lnTo>
                    <a:pt x="521" y="8813"/>
                  </a:lnTo>
                  <a:lnTo>
                    <a:pt x="1" y="10049"/>
                  </a:lnTo>
                  <a:lnTo>
                    <a:pt x="12553" y="10049"/>
                  </a:lnTo>
                  <a:lnTo>
                    <a:pt x="13626" y="7545"/>
                  </a:lnTo>
                  <a:lnTo>
                    <a:pt x="9399" y="7545"/>
                  </a:lnTo>
                  <a:cubicBezTo>
                    <a:pt x="8358" y="7545"/>
                    <a:pt x="7513" y="6699"/>
                    <a:pt x="7513" y="5658"/>
                  </a:cubicBezTo>
                  <a:cubicBezTo>
                    <a:pt x="7513" y="4618"/>
                    <a:pt x="8358" y="3772"/>
                    <a:pt x="9399" y="3772"/>
                  </a:cubicBezTo>
                  <a:lnTo>
                    <a:pt x="10700" y="3772"/>
                  </a:lnTo>
                  <a:cubicBezTo>
                    <a:pt x="11220" y="3772"/>
                    <a:pt x="11675" y="3480"/>
                    <a:pt x="11903" y="3024"/>
                  </a:cubicBezTo>
                  <a:lnTo>
                    <a:pt x="12781" y="1268"/>
                  </a:lnTo>
                  <a:lnTo>
                    <a:pt x="5009" y="1268"/>
                  </a:lnTo>
                  <a:lnTo>
                    <a:pt x="50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2"/>
          <p:cNvGrpSpPr/>
          <p:nvPr/>
        </p:nvGrpSpPr>
        <p:grpSpPr>
          <a:xfrm>
            <a:off x="3486208" y="2734328"/>
            <a:ext cx="457183" cy="395195"/>
            <a:chOff x="-5291875" y="1941000"/>
            <a:chExt cx="536600" cy="470750"/>
          </a:xfrm>
        </p:grpSpPr>
        <p:sp>
          <p:nvSpPr>
            <p:cNvPr id="344" name="Google Shape;344;p32"/>
            <p:cNvSpPr/>
            <p:nvPr/>
          </p:nvSpPr>
          <p:spPr>
            <a:xfrm>
              <a:off x="-4818725" y="2090600"/>
              <a:ext cx="54500" cy="69925"/>
            </a:xfrm>
            <a:custGeom>
              <a:rect b="b" l="l" r="r" t="t"/>
              <a:pathLst>
                <a:path extrusionOk="0" h="2797" w="2180">
                  <a:moveTo>
                    <a:pt x="1" y="0"/>
                  </a:moveTo>
                  <a:lnTo>
                    <a:pt x="1" y="2797"/>
                  </a:lnTo>
                  <a:lnTo>
                    <a:pt x="2179" y="2797"/>
                  </a:lnTo>
                  <a:cubicBezTo>
                    <a:pt x="1757" y="1659"/>
                    <a:pt x="1009" y="65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5291875" y="1941000"/>
              <a:ext cx="536600" cy="470750"/>
            </a:xfrm>
            <a:custGeom>
              <a:rect b="b" l="l" r="r" t="t"/>
              <a:pathLst>
                <a:path extrusionOk="0" h="18830" w="21464">
                  <a:moveTo>
                    <a:pt x="17658" y="15057"/>
                  </a:moveTo>
                  <a:lnTo>
                    <a:pt x="17658" y="17594"/>
                  </a:lnTo>
                  <a:lnTo>
                    <a:pt x="13919" y="17594"/>
                  </a:lnTo>
                  <a:lnTo>
                    <a:pt x="13919" y="15057"/>
                  </a:lnTo>
                  <a:close/>
                  <a:moveTo>
                    <a:pt x="5106" y="1"/>
                  </a:moveTo>
                  <a:lnTo>
                    <a:pt x="5106" y="1236"/>
                  </a:lnTo>
                  <a:lnTo>
                    <a:pt x="12650" y="1236"/>
                  </a:lnTo>
                  <a:lnTo>
                    <a:pt x="12650" y="2505"/>
                  </a:lnTo>
                  <a:lnTo>
                    <a:pt x="11382" y="2505"/>
                  </a:lnTo>
                  <a:lnTo>
                    <a:pt x="11382" y="5009"/>
                  </a:lnTo>
                  <a:lnTo>
                    <a:pt x="3577" y="5009"/>
                  </a:lnTo>
                  <a:lnTo>
                    <a:pt x="2277" y="2505"/>
                  </a:lnTo>
                  <a:lnTo>
                    <a:pt x="0" y="2505"/>
                  </a:lnTo>
                  <a:lnTo>
                    <a:pt x="0" y="8716"/>
                  </a:lnTo>
                  <a:lnTo>
                    <a:pt x="6959" y="9692"/>
                  </a:lnTo>
                  <a:cubicBezTo>
                    <a:pt x="7415" y="9139"/>
                    <a:pt x="8098" y="8781"/>
                    <a:pt x="8878" y="8781"/>
                  </a:cubicBezTo>
                  <a:lnTo>
                    <a:pt x="15154" y="8781"/>
                  </a:lnTo>
                  <a:lnTo>
                    <a:pt x="15154" y="13822"/>
                  </a:lnTo>
                  <a:lnTo>
                    <a:pt x="10211" y="13822"/>
                  </a:lnTo>
                  <a:cubicBezTo>
                    <a:pt x="10862" y="14472"/>
                    <a:pt x="11707" y="14862"/>
                    <a:pt x="12650" y="15025"/>
                  </a:cubicBezTo>
                  <a:lnTo>
                    <a:pt x="12650" y="17594"/>
                  </a:lnTo>
                  <a:lnTo>
                    <a:pt x="10049" y="17594"/>
                  </a:lnTo>
                  <a:lnTo>
                    <a:pt x="10049" y="18830"/>
                  </a:lnTo>
                  <a:lnTo>
                    <a:pt x="19577" y="18830"/>
                  </a:lnTo>
                  <a:cubicBezTo>
                    <a:pt x="20618" y="18830"/>
                    <a:pt x="21463" y="17984"/>
                    <a:pt x="21463" y="16943"/>
                  </a:cubicBezTo>
                  <a:lnTo>
                    <a:pt x="20195" y="16943"/>
                  </a:lnTo>
                  <a:cubicBezTo>
                    <a:pt x="20195" y="17301"/>
                    <a:pt x="19902" y="17594"/>
                    <a:pt x="19577" y="17594"/>
                  </a:cubicBezTo>
                  <a:lnTo>
                    <a:pt x="18927" y="17594"/>
                  </a:lnTo>
                  <a:lnTo>
                    <a:pt x="18927" y="15090"/>
                  </a:lnTo>
                  <a:lnTo>
                    <a:pt x="21431" y="15090"/>
                  </a:lnTo>
                  <a:lnTo>
                    <a:pt x="21431" y="10667"/>
                  </a:lnTo>
                  <a:cubicBezTo>
                    <a:pt x="21431" y="10472"/>
                    <a:pt x="21398" y="10244"/>
                    <a:pt x="21366" y="10049"/>
                  </a:cubicBezTo>
                  <a:lnTo>
                    <a:pt x="17658" y="10049"/>
                  </a:lnTo>
                  <a:lnTo>
                    <a:pt x="17658" y="5366"/>
                  </a:lnTo>
                  <a:cubicBezTo>
                    <a:pt x="17073" y="5171"/>
                    <a:pt x="16455" y="5009"/>
                    <a:pt x="15772" y="5009"/>
                  </a:cubicBezTo>
                  <a:lnTo>
                    <a:pt x="15154" y="5009"/>
                  </a:lnTo>
                  <a:lnTo>
                    <a:pt x="15154" y="2505"/>
                  </a:lnTo>
                  <a:lnTo>
                    <a:pt x="13886" y="2505"/>
                  </a:lnTo>
                  <a:lnTo>
                    <a:pt x="13886" y="1269"/>
                  </a:lnTo>
                  <a:lnTo>
                    <a:pt x="21431" y="1269"/>
                  </a:lnTo>
                  <a:lnTo>
                    <a:pt x="214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5101650" y="2192225"/>
              <a:ext cx="157750" cy="62625"/>
            </a:xfrm>
            <a:custGeom>
              <a:rect b="b" l="l" r="r" t="t"/>
              <a:pathLst>
                <a:path extrusionOk="0" h="2505" w="6310">
                  <a:moveTo>
                    <a:pt x="1269" y="0"/>
                  </a:moveTo>
                  <a:cubicBezTo>
                    <a:pt x="554" y="0"/>
                    <a:pt x="1" y="553"/>
                    <a:pt x="1" y="1236"/>
                  </a:cubicBezTo>
                  <a:cubicBezTo>
                    <a:pt x="1" y="1951"/>
                    <a:pt x="554" y="2504"/>
                    <a:pt x="1269" y="2504"/>
                  </a:cubicBezTo>
                  <a:lnTo>
                    <a:pt x="6310" y="2504"/>
                  </a:lnTo>
                  <a:lnTo>
                    <a:pt x="63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2"/>
          <p:cNvGrpSpPr/>
          <p:nvPr/>
        </p:nvGrpSpPr>
        <p:grpSpPr>
          <a:xfrm>
            <a:off x="3540438" y="1555663"/>
            <a:ext cx="348723" cy="457198"/>
            <a:chOff x="-6090250" y="2615775"/>
            <a:chExt cx="408150" cy="535800"/>
          </a:xfrm>
        </p:grpSpPr>
        <p:sp>
          <p:nvSpPr>
            <p:cNvPr id="348" name="Google Shape;348;p32"/>
            <p:cNvSpPr/>
            <p:nvPr/>
          </p:nvSpPr>
          <p:spPr>
            <a:xfrm>
              <a:off x="-5963400" y="2742600"/>
              <a:ext cx="154475" cy="154500"/>
            </a:xfrm>
            <a:custGeom>
              <a:rect b="b" l="l" r="r" t="t"/>
              <a:pathLst>
                <a:path extrusionOk="0" h="6180" w="6179">
                  <a:moveTo>
                    <a:pt x="3707" y="2472"/>
                  </a:moveTo>
                  <a:lnTo>
                    <a:pt x="3707" y="3708"/>
                  </a:lnTo>
                  <a:lnTo>
                    <a:pt x="2472" y="3708"/>
                  </a:lnTo>
                  <a:lnTo>
                    <a:pt x="2472" y="2472"/>
                  </a:lnTo>
                  <a:close/>
                  <a:moveTo>
                    <a:pt x="2472" y="1"/>
                  </a:moveTo>
                  <a:cubicBezTo>
                    <a:pt x="1236" y="261"/>
                    <a:pt x="260" y="1237"/>
                    <a:pt x="0" y="2472"/>
                  </a:cubicBezTo>
                  <a:lnTo>
                    <a:pt x="1203" y="2472"/>
                  </a:lnTo>
                  <a:lnTo>
                    <a:pt x="1203" y="3708"/>
                  </a:lnTo>
                  <a:lnTo>
                    <a:pt x="0" y="3708"/>
                  </a:lnTo>
                  <a:cubicBezTo>
                    <a:pt x="260" y="4944"/>
                    <a:pt x="1236" y="5920"/>
                    <a:pt x="2472" y="6180"/>
                  </a:cubicBezTo>
                  <a:lnTo>
                    <a:pt x="2472" y="4976"/>
                  </a:lnTo>
                  <a:lnTo>
                    <a:pt x="3707" y="4976"/>
                  </a:lnTo>
                  <a:lnTo>
                    <a:pt x="3707" y="6180"/>
                  </a:lnTo>
                  <a:cubicBezTo>
                    <a:pt x="4943" y="5920"/>
                    <a:pt x="5919" y="4944"/>
                    <a:pt x="6179" y="3708"/>
                  </a:cubicBezTo>
                  <a:lnTo>
                    <a:pt x="4976" y="3708"/>
                  </a:lnTo>
                  <a:lnTo>
                    <a:pt x="4976" y="2472"/>
                  </a:lnTo>
                  <a:lnTo>
                    <a:pt x="6179" y="2472"/>
                  </a:lnTo>
                  <a:cubicBezTo>
                    <a:pt x="5919" y="1237"/>
                    <a:pt x="4943" y="261"/>
                    <a:pt x="3707" y="1"/>
                  </a:cubicBezTo>
                  <a:lnTo>
                    <a:pt x="3707" y="1204"/>
                  </a:lnTo>
                  <a:lnTo>
                    <a:pt x="2472" y="1204"/>
                  </a:lnTo>
                  <a:lnTo>
                    <a:pt x="24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6090250" y="2615775"/>
              <a:ext cx="408150" cy="535800"/>
            </a:xfrm>
            <a:custGeom>
              <a:rect b="b" l="l" r="r" t="t"/>
              <a:pathLst>
                <a:path extrusionOk="0" h="21432" w="16326">
                  <a:moveTo>
                    <a:pt x="8163" y="3773"/>
                  </a:moveTo>
                  <a:cubicBezTo>
                    <a:pt x="10602" y="3773"/>
                    <a:pt x="12554" y="5724"/>
                    <a:pt x="12554" y="8163"/>
                  </a:cubicBezTo>
                  <a:cubicBezTo>
                    <a:pt x="12554" y="10602"/>
                    <a:pt x="10602" y="12553"/>
                    <a:pt x="8163" y="12553"/>
                  </a:cubicBezTo>
                  <a:cubicBezTo>
                    <a:pt x="5724" y="12553"/>
                    <a:pt x="3773" y="10602"/>
                    <a:pt x="3773" y="8163"/>
                  </a:cubicBezTo>
                  <a:cubicBezTo>
                    <a:pt x="3773" y="5724"/>
                    <a:pt x="5724" y="3773"/>
                    <a:pt x="8163" y="3773"/>
                  </a:cubicBezTo>
                  <a:close/>
                  <a:moveTo>
                    <a:pt x="8163" y="1"/>
                  </a:moveTo>
                  <a:cubicBezTo>
                    <a:pt x="3643" y="1"/>
                    <a:pt x="1" y="3643"/>
                    <a:pt x="1" y="8163"/>
                  </a:cubicBezTo>
                  <a:cubicBezTo>
                    <a:pt x="1" y="9854"/>
                    <a:pt x="489" y="11448"/>
                    <a:pt x="1464" y="12846"/>
                  </a:cubicBezTo>
                  <a:lnTo>
                    <a:pt x="7188" y="20196"/>
                  </a:lnTo>
                  <a:lnTo>
                    <a:pt x="2505" y="20196"/>
                  </a:lnTo>
                  <a:lnTo>
                    <a:pt x="2505" y="21431"/>
                  </a:lnTo>
                  <a:lnTo>
                    <a:pt x="13822" y="21431"/>
                  </a:lnTo>
                  <a:lnTo>
                    <a:pt x="13822" y="20196"/>
                  </a:lnTo>
                  <a:lnTo>
                    <a:pt x="9139" y="20196"/>
                  </a:lnTo>
                  <a:lnTo>
                    <a:pt x="14862" y="12814"/>
                  </a:lnTo>
                  <a:cubicBezTo>
                    <a:pt x="15805" y="11448"/>
                    <a:pt x="16326" y="9854"/>
                    <a:pt x="16326" y="8163"/>
                  </a:cubicBezTo>
                  <a:cubicBezTo>
                    <a:pt x="16326" y="3643"/>
                    <a:pt x="12651" y="1"/>
                    <a:pt x="81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2"/>
          <p:cNvSpPr/>
          <p:nvPr/>
        </p:nvSpPr>
        <p:spPr>
          <a:xfrm>
            <a:off x="5200546" y="3854787"/>
            <a:ext cx="457208" cy="449601"/>
          </a:xfrm>
          <a:custGeom>
            <a:rect b="b" l="l" r="r" t="t"/>
            <a:pathLst>
              <a:path extrusionOk="0" h="21407" w="22082">
                <a:moveTo>
                  <a:pt x="11350" y="4594"/>
                </a:moveTo>
                <a:lnTo>
                  <a:pt x="13626" y="6903"/>
                </a:lnTo>
                <a:lnTo>
                  <a:pt x="9952" y="10577"/>
                </a:lnTo>
                <a:lnTo>
                  <a:pt x="9952" y="10577"/>
                </a:lnTo>
                <a:lnTo>
                  <a:pt x="11350" y="4594"/>
                </a:lnTo>
                <a:close/>
                <a:moveTo>
                  <a:pt x="14537" y="7781"/>
                </a:moveTo>
                <a:lnTo>
                  <a:pt x="16813" y="10090"/>
                </a:lnTo>
                <a:lnTo>
                  <a:pt x="10830" y="11455"/>
                </a:lnTo>
                <a:lnTo>
                  <a:pt x="14537" y="7781"/>
                </a:lnTo>
                <a:close/>
                <a:moveTo>
                  <a:pt x="7253" y="13276"/>
                </a:moveTo>
                <a:lnTo>
                  <a:pt x="8131" y="14187"/>
                </a:lnTo>
                <a:lnTo>
                  <a:pt x="7057" y="15260"/>
                </a:lnTo>
                <a:lnTo>
                  <a:pt x="8131" y="16301"/>
                </a:lnTo>
                <a:lnTo>
                  <a:pt x="7253" y="17211"/>
                </a:lnTo>
                <a:lnTo>
                  <a:pt x="6179" y="16138"/>
                </a:lnTo>
                <a:lnTo>
                  <a:pt x="5106" y="17211"/>
                </a:lnTo>
                <a:lnTo>
                  <a:pt x="4228" y="16301"/>
                </a:lnTo>
                <a:lnTo>
                  <a:pt x="5301" y="15260"/>
                </a:lnTo>
                <a:lnTo>
                  <a:pt x="4228" y="14187"/>
                </a:lnTo>
                <a:lnTo>
                  <a:pt x="5106" y="13276"/>
                </a:lnTo>
                <a:lnTo>
                  <a:pt x="6179" y="14350"/>
                </a:lnTo>
                <a:lnTo>
                  <a:pt x="7253" y="13276"/>
                </a:lnTo>
                <a:close/>
                <a:moveTo>
                  <a:pt x="14525" y="0"/>
                </a:moveTo>
                <a:cubicBezTo>
                  <a:pt x="12757" y="0"/>
                  <a:pt x="10992" y="675"/>
                  <a:pt x="9659" y="2025"/>
                </a:cubicBezTo>
                <a:lnTo>
                  <a:pt x="9204" y="2447"/>
                </a:lnTo>
                <a:lnTo>
                  <a:pt x="10277" y="3553"/>
                </a:lnTo>
                <a:lnTo>
                  <a:pt x="8488" y="11358"/>
                </a:lnTo>
                <a:lnTo>
                  <a:pt x="5301" y="8138"/>
                </a:lnTo>
                <a:lnTo>
                  <a:pt x="1757" y="11683"/>
                </a:lnTo>
                <a:lnTo>
                  <a:pt x="2635" y="12594"/>
                </a:lnTo>
                <a:lnTo>
                  <a:pt x="1" y="15195"/>
                </a:lnTo>
                <a:lnTo>
                  <a:pt x="6212" y="21406"/>
                </a:lnTo>
                <a:lnTo>
                  <a:pt x="8846" y="18772"/>
                </a:lnTo>
                <a:lnTo>
                  <a:pt x="9724" y="19683"/>
                </a:lnTo>
                <a:lnTo>
                  <a:pt x="13269" y="16138"/>
                </a:lnTo>
                <a:lnTo>
                  <a:pt x="10082" y="12919"/>
                </a:lnTo>
                <a:lnTo>
                  <a:pt x="17887" y="11130"/>
                </a:lnTo>
                <a:lnTo>
                  <a:pt x="18960" y="12203"/>
                </a:lnTo>
                <a:lnTo>
                  <a:pt x="19415" y="11781"/>
                </a:lnTo>
                <a:cubicBezTo>
                  <a:pt x="22082" y="9081"/>
                  <a:pt x="22082" y="4691"/>
                  <a:pt x="19415" y="2025"/>
                </a:cubicBezTo>
                <a:cubicBezTo>
                  <a:pt x="18065" y="675"/>
                  <a:pt x="16293" y="0"/>
                  <a:pt x="14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32"/>
          <p:cNvPicPr preferRelativeResize="0"/>
          <p:nvPr/>
        </p:nvPicPr>
        <p:blipFill>
          <a:blip r:embed="rId3">
            <a:alphaModFix/>
          </a:blip>
          <a:stretch>
            <a:fillRect/>
          </a:stretch>
        </p:blipFill>
        <p:spPr>
          <a:xfrm>
            <a:off x="3259701" y="1329148"/>
            <a:ext cx="910200" cy="91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txBox="1"/>
          <p:nvPr>
            <p:ph type="title"/>
          </p:nvPr>
        </p:nvSpPr>
        <p:spPr>
          <a:xfrm>
            <a:off x="219300" y="384975"/>
            <a:ext cx="3117600" cy="1088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SIMILARITY ANALYSIS</a:t>
            </a:r>
            <a:endParaRPr/>
          </a:p>
        </p:txBody>
      </p:sp>
      <p:sp>
        <p:nvSpPr>
          <p:cNvPr id="357" name="Google Shape;357;p33"/>
          <p:cNvSpPr txBox="1"/>
          <p:nvPr>
            <p:ph idx="1" type="body"/>
          </p:nvPr>
        </p:nvSpPr>
        <p:spPr>
          <a:xfrm>
            <a:off x="219300" y="1531550"/>
            <a:ext cx="5372700" cy="306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Performing a SpaCy NLP </a:t>
            </a:r>
            <a:r>
              <a:rPr lang="en"/>
              <a:t>similarity</a:t>
            </a:r>
            <a:r>
              <a:rPr lang="en"/>
              <a:t> analysis using large pre-trained word vectors to compare former president Trump’s speeches with speeches from all other presidents yielded the following </a:t>
            </a:r>
            <a:r>
              <a:rPr lang="en"/>
              <a:t>takeaways</a:t>
            </a:r>
            <a:r>
              <a:rPr lang="en"/>
              <a:t>:</a:t>
            </a:r>
            <a:endParaRPr/>
          </a:p>
          <a:p>
            <a:pPr indent="0" lvl="0" marL="0" rtl="0" algn="l">
              <a:lnSpc>
                <a:spcPct val="100000"/>
              </a:lnSpc>
              <a:spcBef>
                <a:spcPts val="0"/>
              </a:spcBef>
              <a:spcAft>
                <a:spcPts val="0"/>
              </a:spcAft>
              <a:buNone/>
            </a:pPr>
            <a:r>
              <a:t/>
            </a:r>
            <a:endParaRPr/>
          </a:p>
          <a:p>
            <a:pPr indent="-323850" lvl="0" marL="457200" rtl="0" algn="l">
              <a:spcBef>
                <a:spcPts val="0"/>
              </a:spcBef>
              <a:spcAft>
                <a:spcPts val="0"/>
              </a:spcAft>
              <a:buSzPts val="1500"/>
              <a:buChar char="●"/>
            </a:pPr>
            <a:r>
              <a:rPr lang="en"/>
              <a:t>The president whose speeches are closest to Trump’s is Joe Biden</a:t>
            </a:r>
            <a:endParaRPr/>
          </a:p>
          <a:p>
            <a:pPr indent="-323850" lvl="0" marL="457200" rtl="0" algn="l">
              <a:spcBef>
                <a:spcPts val="0"/>
              </a:spcBef>
              <a:spcAft>
                <a:spcPts val="0"/>
              </a:spcAft>
              <a:buSzPts val="1500"/>
              <a:buChar char="●"/>
            </a:pPr>
            <a:r>
              <a:rPr lang="en"/>
              <a:t>The president whose speeches are furthest to Trump’s is John Quincy Adams</a:t>
            </a:r>
            <a:endParaRPr/>
          </a:p>
          <a:p>
            <a:pPr indent="-323850" lvl="0" marL="457200" rtl="0" algn="l">
              <a:lnSpc>
                <a:spcPct val="100000"/>
              </a:lnSpc>
              <a:spcBef>
                <a:spcPts val="0"/>
              </a:spcBef>
              <a:spcAft>
                <a:spcPts val="0"/>
              </a:spcAft>
              <a:buSzPts val="1500"/>
              <a:buChar char="●"/>
            </a:pPr>
            <a:r>
              <a:rPr lang="en"/>
              <a:t>Looking at the most common words between Trump and Biden, we see similar words like ‘country’, ‘world’, ‘people’, and ‘time’</a:t>
            </a:r>
            <a:endParaRPr/>
          </a:p>
          <a:p>
            <a:pPr indent="-323850" lvl="0" marL="457200" rtl="0" algn="l">
              <a:lnSpc>
                <a:spcPct val="100000"/>
              </a:lnSpc>
              <a:spcBef>
                <a:spcPts val="0"/>
              </a:spcBef>
              <a:spcAft>
                <a:spcPts val="0"/>
              </a:spcAft>
              <a:buSzPts val="1500"/>
              <a:buChar char="●"/>
            </a:pPr>
            <a:r>
              <a:rPr lang="en"/>
              <a:t>Adams uses words that are much less common in contemporary speeches, like 'upon', 'intercourse', 'principles', and ‘shall’</a:t>
            </a:r>
            <a:endParaRPr/>
          </a:p>
          <a:p>
            <a:pPr indent="0" lvl="0" marL="0" rtl="0" algn="l">
              <a:lnSpc>
                <a:spcPct val="100000"/>
              </a:lnSpc>
              <a:spcBef>
                <a:spcPts val="0"/>
              </a:spcBef>
              <a:spcAft>
                <a:spcPts val="0"/>
              </a:spcAft>
              <a:buNone/>
            </a:pPr>
            <a:r>
              <a:t/>
            </a:r>
            <a:endParaRPr/>
          </a:p>
        </p:txBody>
      </p:sp>
      <p:pic>
        <p:nvPicPr>
          <p:cNvPr id="358" name="Google Shape;358;p33"/>
          <p:cNvPicPr preferRelativeResize="0"/>
          <p:nvPr/>
        </p:nvPicPr>
        <p:blipFill>
          <a:blip r:embed="rId3">
            <a:alphaModFix/>
          </a:blip>
          <a:stretch>
            <a:fillRect/>
          </a:stretch>
        </p:blipFill>
        <p:spPr>
          <a:xfrm>
            <a:off x="6025850" y="384975"/>
            <a:ext cx="2552700" cy="1857375"/>
          </a:xfrm>
          <a:prstGeom prst="rect">
            <a:avLst/>
          </a:prstGeom>
          <a:noFill/>
          <a:ln>
            <a:noFill/>
          </a:ln>
        </p:spPr>
      </p:pic>
      <p:pic>
        <p:nvPicPr>
          <p:cNvPr id="359" name="Google Shape;359;p33"/>
          <p:cNvPicPr preferRelativeResize="0"/>
          <p:nvPr/>
        </p:nvPicPr>
        <p:blipFill>
          <a:blip r:embed="rId4">
            <a:alphaModFix/>
          </a:blip>
          <a:stretch>
            <a:fillRect/>
          </a:stretch>
        </p:blipFill>
        <p:spPr>
          <a:xfrm>
            <a:off x="6021088" y="2571750"/>
            <a:ext cx="2562225" cy="1819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4"/>
          <p:cNvSpPr txBox="1"/>
          <p:nvPr>
            <p:ph type="title"/>
          </p:nvPr>
        </p:nvSpPr>
        <p:spPr>
          <a:xfrm>
            <a:off x="316600" y="144575"/>
            <a:ext cx="7294800" cy="478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LIFT ANALYSIS </a:t>
            </a:r>
            <a:endParaRPr/>
          </a:p>
        </p:txBody>
      </p:sp>
      <p:pic>
        <p:nvPicPr>
          <p:cNvPr id="365" name="Google Shape;365;p34"/>
          <p:cNvPicPr preferRelativeResize="0"/>
          <p:nvPr/>
        </p:nvPicPr>
        <p:blipFill>
          <a:blip r:embed="rId3">
            <a:alphaModFix/>
          </a:blip>
          <a:stretch>
            <a:fillRect/>
          </a:stretch>
        </p:blipFill>
        <p:spPr>
          <a:xfrm>
            <a:off x="2230475" y="793975"/>
            <a:ext cx="4171896" cy="4018474"/>
          </a:xfrm>
          <a:prstGeom prst="rect">
            <a:avLst/>
          </a:prstGeom>
          <a:noFill/>
          <a:ln>
            <a:noFill/>
          </a:ln>
        </p:spPr>
      </p:pic>
      <p:sp>
        <p:nvSpPr>
          <p:cNvPr id="366" name="Google Shape;366;p34"/>
          <p:cNvSpPr/>
          <p:nvPr/>
        </p:nvSpPr>
        <p:spPr>
          <a:xfrm>
            <a:off x="2007925" y="1542125"/>
            <a:ext cx="4617000" cy="207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5"/>
          <p:cNvSpPr txBox="1"/>
          <p:nvPr>
            <p:ph type="title"/>
          </p:nvPr>
        </p:nvSpPr>
        <p:spPr>
          <a:xfrm>
            <a:off x="606900" y="239000"/>
            <a:ext cx="7294800" cy="478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POLARITY VS. SUBJECTIVITY PLOT</a:t>
            </a:r>
            <a:endParaRPr/>
          </a:p>
        </p:txBody>
      </p:sp>
      <p:pic>
        <p:nvPicPr>
          <p:cNvPr id="372" name="Google Shape;372;p35"/>
          <p:cNvPicPr preferRelativeResize="0"/>
          <p:nvPr/>
        </p:nvPicPr>
        <p:blipFill>
          <a:blip r:embed="rId3">
            <a:alphaModFix/>
          </a:blip>
          <a:stretch>
            <a:fillRect/>
          </a:stretch>
        </p:blipFill>
        <p:spPr>
          <a:xfrm>
            <a:off x="1354675" y="893100"/>
            <a:ext cx="6064375" cy="3571350"/>
          </a:xfrm>
          <a:prstGeom prst="rect">
            <a:avLst/>
          </a:prstGeom>
          <a:noFill/>
          <a:ln>
            <a:noFill/>
          </a:ln>
        </p:spPr>
      </p:pic>
      <p:sp>
        <p:nvSpPr>
          <p:cNvPr id="373" name="Google Shape;373;p35"/>
          <p:cNvSpPr/>
          <p:nvPr/>
        </p:nvSpPr>
        <p:spPr>
          <a:xfrm>
            <a:off x="6191100" y="1064750"/>
            <a:ext cx="523800" cy="326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35"/>
          <p:cNvCxnSpPr/>
          <p:nvPr/>
        </p:nvCxnSpPr>
        <p:spPr>
          <a:xfrm flipH="1">
            <a:off x="6714900" y="609675"/>
            <a:ext cx="798600" cy="511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6"/>
          <p:cNvSpPr txBox="1"/>
          <p:nvPr>
            <p:ph type="title"/>
          </p:nvPr>
        </p:nvSpPr>
        <p:spPr>
          <a:xfrm>
            <a:off x="453100" y="68025"/>
            <a:ext cx="7294800" cy="478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TOPIC MODELLING</a:t>
            </a:r>
            <a:endParaRPr/>
          </a:p>
        </p:txBody>
      </p:sp>
      <p:pic>
        <p:nvPicPr>
          <p:cNvPr id="380" name="Google Shape;380;p36"/>
          <p:cNvPicPr preferRelativeResize="0"/>
          <p:nvPr/>
        </p:nvPicPr>
        <p:blipFill>
          <a:blip r:embed="rId3">
            <a:alphaModFix/>
          </a:blip>
          <a:stretch>
            <a:fillRect/>
          </a:stretch>
        </p:blipFill>
        <p:spPr>
          <a:xfrm>
            <a:off x="262275" y="1017725"/>
            <a:ext cx="4094275" cy="3533774"/>
          </a:xfrm>
          <a:prstGeom prst="rect">
            <a:avLst/>
          </a:prstGeom>
          <a:noFill/>
          <a:ln>
            <a:noFill/>
          </a:ln>
        </p:spPr>
      </p:pic>
      <p:pic>
        <p:nvPicPr>
          <p:cNvPr id="381" name="Google Shape;381;p36"/>
          <p:cNvPicPr preferRelativeResize="0"/>
          <p:nvPr/>
        </p:nvPicPr>
        <p:blipFill>
          <a:blip r:embed="rId4">
            <a:alphaModFix/>
          </a:blip>
          <a:stretch>
            <a:fillRect/>
          </a:stretch>
        </p:blipFill>
        <p:spPr>
          <a:xfrm>
            <a:off x="4471550" y="1017725"/>
            <a:ext cx="3993109" cy="3533776"/>
          </a:xfrm>
          <a:prstGeom prst="rect">
            <a:avLst/>
          </a:prstGeom>
          <a:noFill/>
          <a:ln>
            <a:noFill/>
          </a:ln>
        </p:spPr>
      </p:pic>
      <p:sp>
        <p:nvSpPr>
          <p:cNvPr id="382" name="Google Shape;382;p36"/>
          <p:cNvSpPr txBox="1"/>
          <p:nvPr>
            <p:ph type="title"/>
          </p:nvPr>
        </p:nvSpPr>
        <p:spPr>
          <a:xfrm>
            <a:off x="5706788" y="702975"/>
            <a:ext cx="2240700" cy="237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1500"/>
              <a:t>Donald Trump</a:t>
            </a:r>
            <a:endParaRPr sz="1500"/>
          </a:p>
        </p:txBody>
      </p:sp>
      <p:sp>
        <p:nvSpPr>
          <p:cNvPr id="383" name="Google Shape;383;p36"/>
          <p:cNvSpPr txBox="1"/>
          <p:nvPr>
            <p:ph type="title"/>
          </p:nvPr>
        </p:nvSpPr>
        <p:spPr>
          <a:xfrm>
            <a:off x="1350038" y="702975"/>
            <a:ext cx="2240700" cy="237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1500"/>
              <a:t>Joe Biden to Bill Clinton</a:t>
            </a:r>
            <a:endParaRPr sz="1500"/>
          </a:p>
        </p:txBody>
      </p:sp>
      <p:sp>
        <p:nvSpPr>
          <p:cNvPr id="384" name="Google Shape;384;p36"/>
          <p:cNvSpPr txBox="1"/>
          <p:nvPr/>
        </p:nvSpPr>
        <p:spPr>
          <a:xfrm>
            <a:off x="361500" y="1247425"/>
            <a:ext cx="1570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Topics of Interest-</a:t>
            </a:r>
            <a:endParaRPr sz="1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Topic 5: War</a:t>
            </a:r>
            <a:endParaRPr sz="1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Topic 6: Taxes &amp; Economy</a:t>
            </a:r>
            <a:endParaRPr sz="1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Topic 7: Crime</a:t>
            </a:r>
            <a:endParaRPr sz="1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Topic 8: Space</a:t>
            </a:r>
            <a:endParaRPr sz="1100">
              <a:latin typeface="Fira Sans Extra Condensed"/>
              <a:ea typeface="Fira Sans Extra Condensed"/>
              <a:cs typeface="Fira Sans Extra Condensed"/>
              <a:sym typeface="Fira Sans Extra Condensed"/>
            </a:endParaRPr>
          </a:p>
        </p:txBody>
      </p:sp>
      <p:sp>
        <p:nvSpPr>
          <p:cNvPr id="385" name="Google Shape;385;p36"/>
          <p:cNvSpPr txBox="1"/>
          <p:nvPr/>
        </p:nvSpPr>
        <p:spPr>
          <a:xfrm>
            <a:off x="6809125" y="1247425"/>
            <a:ext cx="1570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Topics of Interest-</a:t>
            </a:r>
            <a:endParaRPr sz="1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Topic 6: Nationalism</a:t>
            </a:r>
            <a:endParaRPr sz="1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Topic 7: Covid-19</a:t>
            </a:r>
            <a:endParaRPr sz="1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Topic 8: Immigration</a:t>
            </a:r>
            <a:endParaRPr sz="11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Topic 9: Terrorism</a:t>
            </a:r>
            <a:endParaRPr sz="1100">
              <a:latin typeface="Fira Sans Extra Condensed"/>
              <a:ea typeface="Fira Sans Extra Condensed"/>
              <a:cs typeface="Fira Sans Extra Condensed"/>
              <a:sym typeface="Fira Sans Extra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7"/>
          <p:cNvSpPr txBox="1"/>
          <p:nvPr>
            <p:ph type="title"/>
          </p:nvPr>
        </p:nvSpPr>
        <p:spPr>
          <a:xfrm flipH="1">
            <a:off x="606025" y="256000"/>
            <a:ext cx="3332400" cy="478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000"/>
              <a:t>INSIGHTS</a:t>
            </a:r>
            <a:endParaRPr sz="4000"/>
          </a:p>
        </p:txBody>
      </p:sp>
      <p:sp>
        <p:nvSpPr>
          <p:cNvPr id="391" name="Google Shape;391;p37"/>
          <p:cNvSpPr txBox="1"/>
          <p:nvPr>
            <p:ph idx="1" type="subTitle"/>
          </p:nvPr>
        </p:nvSpPr>
        <p:spPr>
          <a:xfrm flipH="1">
            <a:off x="209875" y="922475"/>
            <a:ext cx="5399700" cy="134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Similarity Analysis:</a:t>
            </a:r>
            <a:r>
              <a:rPr lang="en" sz="1400"/>
              <a:t> </a:t>
            </a:r>
            <a:r>
              <a:rPr lang="en" sz="1400"/>
              <a:t>Shows</a:t>
            </a:r>
            <a:r>
              <a:rPr lang="en" sz="1400"/>
              <a:t> that modern speeches are more alike and older speeches are more alike</a:t>
            </a:r>
            <a:endParaRPr sz="1400"/>
          </a:p>
          <a:p>
            <a:pPr indent="-317500" lvl="1" marL="914400" rtl="0" algn="l">
              <a:spcBef>
                <a:spcPts val="0"/>
              </a:spcBef>
              <a:spcAft>
                <a:spcPts val="0"/>
              </a:spcAft>
              <a:buSzPts val="1400"/>
              <a:buChar char="○"/>
            </a:pPr>
            <a:r>
              <a:rPr lang="en" sz="1400"/>
              <a:t>Trump talks about the same topics compared to his 3 predecessors and the current president</a:t>
            </a:r>
            <a:endParaRPr sz="1400"/>
          </a:p>
          <a:p>
            <a:pPr indent="-317500" lvl="1" marL="914400" rtl="0" algn="l">
              <a:spcBef>
                <a:spcPts val="0"/>
              </a:spcBef>
              <a:spcAft>
                <a:spcPts val="0"/>
              </a:spcAft>
              <a:buSzPts val="1400"/>
              <a:buChar char="○"/>
            </a:pPr>
            <a:r>
              <a:rPr lang="en" sz="1400"/>
              <a:t>There is little to no difference across party lines with regard to speech similarity, rather the factor that determines speech similarity the most are the topics or issues of the time</a:t>
            </a:r>
            <a:endParaRPr sz="1400"/>
          </a:p>
          <a:p>
            <a:pPr indent="-317500" lvl="0" marL="457200" rtl="0" algn="l">
              <a:spcBef>
                <a:spcPts val="0"/>
              </a:spcBef>
              <a:spcAft>
                <a:spcPts val="0"/>
              </a:spcAft>
              <a:buSzPts val="1400"/>
              <a:buChar char="●"/>
            </a:pPr>
            <a:r>
              <a:rPr b="1" lang="en" sz="1400"/>
              <a:t>Lift Matrix:</a:t>
            </a:r>
            <a:r>
              <a:rPr lang="en" sz="1400"/>
              <a:t> Trump</a:t>
            </a:r>
            <a:r>
              <a:rPr lang="en" sz="1400"/>
              <a:t>'s speeches show a lot of information for these specific opinionated topics compared to his peers</a:t>
            </a:r>
            <a:endParaRPr sz="1400"/>
          </a:p>
          <a:p>
            <a:pPr indent="-317500" lvl="0" marL="457200" rtl="0" algn="l">
              <a:spcBef>
                <a:spcPts val="0"/>
              </a:spcBef>
              <a:spcAft>
                <a:spcPts val="0"/>
              </a:spcAft>
              <a:buSzPts val="1400"/>
              <a:buChar char="●"/>
            </a:pPr>
            <a:r>
              <a:rPr b="1" lang="en" sz="1400"/>
              <a:t>Polarity vs. Subjectivity Plot:</a:t>
            </a:r>
            <a:r>
              <a:rPr lang="en" sz="1400"/>
              <a:t> Shows that modern presidents are centered for polarity vs. subjectivity</a:t>
            </a:r>
            <a:endParaRPr sz="1400"/>
          </a:p>
          <a:p>
            <a:pPr indent="-317500" lvl="1" marL="914400" rtl="0" algn="l">
              <a:spcBef>
                <a:spcPts val="0"/>
              </a:spcBef>
              <a:spcAft>
                <a:spcPts val="0"/>
              </a:spcAft>
              <a:buSzPts val="1400"/>
              <a:buChar char="○"/>
            </a:pPr>
            <a:r>
              <a:rPr lang="en" sz="1400"/>
              <a:t>Trump is an outlier in both polarity and subjectivity</a:t>
            </a:r>
            <a:endParaRPr sz="1400"/>
          </a:p>
          <a:p>
            <a:pPr indent="-317500" lvl="0" marL="457200" rtl="0" algn="l">
              <a:spcBef>
                <a:spcPts val="0"/>
              </a:spcBef>
              <a:spcAft>
                <a:spcPts val="0"/>
              </a:spcAft>
              <a:buSzPts val="1400"/>
              <a:buChar char="●"/>
            </a:pPr>
            <a:r>
              <a:rPr b="1" lang="en" sz="1400"/>
              <a:t>Topic Modelling:</a:t>
            </a:r>
            <a:r>
              <a:rPr lang="en" sz="1400"/>
              <a:t> </a:t>
            </a:r>
            <a:endParaRPr sz="1400"/>
          </a:p>
          <a:p>
            <a:pPr indent="-317500" lvl="1" marL="914400" rtl="0" algn="l">
              <a:spcBef>
                <a:spcPts val="0"/>
              </a:spcBef>
              <a:spcAft>
                <a:spcPts val="0"/>
              </a:spcAft>
              <a:buSzPts val="1400"/>
              <a:buChar char="○"/>
            </a:pPr>
            <a:r>
              <a:rPr lang="en" sz="1400"/>
              <a:t>Past 5 former topics: war, taxes and economy, crime, and space</a:t>
            </a:r>
            <a:endParaRPr sz="1400"/>
          </a:p>
          <a:p>
            <a:pPr indent="-317500" lvl="1" marL="914400" rtl="0" algn="l">
              <a:spcBef>
                <a:spcPts val="0"/>
              </a:spcBef>
              <a:spcAft>
                <a:spcPts val="0"/>
              </a:spcAft>
              <a:buSzPts val="1400"/>
              <a:buChar char="○"/>
            </a:pPr>
            <a:r>
              <a:rPr lang="en" sz="1400"/>
              <a:t>Trump's topics: nationalism, COVID-19, immigration, terrorism</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38"/>
          <p:cNvSpPr txBox="1"/>
          <p:nvPr>
            <p:ph type="title"/>
          </p:nvPr>
        </p:nvSpPr>
        <p:spPr>
          <a:xfrm>
            <a:off x="629100" y="1467738"/>
            <a:ext cx="4003200" cy="1147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1"/>
                </a:solidFill>
              </a:rPr>
              <a:t>THANK YOU!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QUESTIONS?</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S Civil War Thesis by Slidesgo">
  <a:themeElements>
    <a:clrScheme name="Simple Light">
      <a:dk1>
        <a:srgbClr val="1A2743"/>
      </a:dk1>
      <a:lt1>
        <a:srgbClr val="CBC3BA"/>
      </a:lt1>
      <a:dk2>
        <a:srgbClr val="958E8A"/>
      </a:dk2>
      <a:lt2>
        <a:srgbClr val="151412"/>
      </a:lt2>
      <a:accent1>
        <a:srgbClr val="FFFFFF"/>
      </a:accent1>
      <a:accent2>
        <a:srgbClr val="A52F2F"/>
      </a:accent2>
      <a:accent3>
        <a:srgbClr val="2E3B58"/>
      </a:accent3>
      <a:accent4>
        <a:srgbClr val="5F5B5C"/>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